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E19DA9-66AE-4C54-AE49-65886978FBE9}" v="164" dt="2021-01-18T14:40:12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Heinze" userId="297223e8ad351474" providerId="LiveId" clId="{B7E19DA9-66AE-4C54-AE49-65886978FBE9}"/>
    <pc:docChg chg="undo custSel addSld delSld modSld">
      <pc:chgData name="Alex Heinze" userId="297223e8ad351474" providerId="LiveId" clId="{B7E19DA9-66AE-4C54-AE49-65886978FBE9}" dt="2021-01-18T14:40:12.779" v="197"/>
      <pc:docMkLst>
        <pc:docMk/>
      </pc:docMkLst>
      <pc:sldChg chg="addSp delSp modSp modTransition modAnim">
        <pc:chgData name="Alex Heinze" userId="297223e8ad351474" providerId="LiveId" clId="{B7E19DA9-66AE-4C54-AE49-65886978FBE9}" dt="2021-01-18T14:00:09.736" v="165"/>
        <pc:sldMkLst>
          <pc:docMk/>
          <pc:sldMk cId="3571980256" sldId="256"/>
        </pc:sldMkLst>
        <pc:picChg chg="add del mod">
          <ac:chgData name="Alex Heinze" userId="297223e8ad351474" providerId="LiveId" clId="{B7E19DA9-66AE-4C54-AE49-65886978FBE9}" dt="2021-01-18T13:59:19.568" v="164"/>
          <ac:picMkLst>
            <pc:docMk/>
            <pc:sldMk cId="3571980256" sldId="256"/>
            <ac:picMk id="4" creationId="{EC0007A0-58C3-46FD-B472-9E1B7AAC9C94}"/>
          </ac:picMkLst>
        </pc:picChg>
        <pc:picChg chg="add del mod">
          <ac:chgData name="Alex Heinze" userId="297223e8ad351474" providerId="LiveId" clId="{B7E19DA9-66AE-4C54-AE49-65886978FBE9}" dt="2021-01-18T14:00:09.736" v="165"/>
          <ac:picMkLst>
            <pc:docMk/>
            <pc:sldMk cId="3571980256" sldId="256"/>
            <ac:picMk id="6" creationId="{4BCF74C3-CBC5-4808-8584-3AFD5A655C0C}"/>
          </ac:picMkLst>
        </pc:picChg>
        <pc:picChg chg="add mod">
          <ac:chgData name="Alex Heinze" userId="297223e8ad351474" providerId="LiveId" clId="{B7E19DA9-66AE-4C54-AE49-65886978FBE9}" dt="2021-01-18T14:00:09.736" v="165"/>
          <ac:picMkLst>
            <pc:docMk/>
            <pc:sldMk cId="3571980256" sldId="256"/>
            <ac:picMk id="7" creationId="{C80E121A-E00C-4BF6-B342-0F58579C0C0D}"/>
          </ac:picMkLst>
        </pc:picChg>
      </pc:sldChg>
      <pc:sldChg chg="addSp modSp mod modTransition modAnim">
        <pc:chgData name="Alex Heinze" userId="297223e8ad351474" providerId="LiveId" clId="{B7E19DA9-66AE-4C54-AE49-65886978FBE9}" dt="2021-01-18T14:03:19.184" v="166"/>
        <pc:sldMkLst>
          <pc:docMk/>
          <pc:sldMk cId="2432352601" sldId="257"/>
        </pc:sldMkLst>
        <pc:picChg chg="add mod">
          <ac:chgData name="Alex Heinze" userId="297223e8ad351474" providerId="LiveId" clId="{B7E19DA9-66AE-4C54-AE49-65886978FBE9}" dt="2021-01-18T14:03:19.184" v="166"/>
          <ac:picMkLst>
            <pc:docMk/>
            <pc:sldMk cId="2432352601" sldId="257"/>
            <ac:picMk id="3" creationId="{6D16B135-D578-4B6B-A025-560CC51C61A6}"/>
          </ac:picMkLst>
        </pc:picChg>
        <pc:picChg chg="mod">
          <ac:chgData name="Alex Heinze" userId="297223e8ad351474" providerId="LiveId" clId="{B7E19DA9-66AE-4C54-AE49-65886978FBE9}" dt="2021-01-11T12:45:23.589" v="31" actId="1076"/>
          <ac:picMkLst>
            <pc:docMk/>
            <pc:sldMk cId="2432352601" sldId="257"/>
            <ac:picMk id="4" creationId="{07BBB33B-8C79-4559-B05E-B097EE34C110}"/>
          </ac:picMkLst>
        </pc:picChg>
      </pc:sldChg>
      <pc:sldChg chg="addSp delSp modSp modTransition modAnim">
        <pc:chgData name="Alex Heinze" userId="297223e8ad351474" providerId="LiveId" clId="{B7E19DA9-66AE-4C54-AE49-65886978FBE9}" dt="2021-01-18T14:10:34.139" v="178"/>
        <pc:sldMkLst>
          <pc:docMk/>
          <pc:sldMk cId="1273869004" sldId="258"/>
        </pc:sldMkLst>
        <pc:picChg chg="add del mod">
          <ac:chgData name="Alex Heinze" userId="297223e8ad351474" providerId="LiveId" clId="{B7E19DA9-66AE-4C54-AE49-65886978FBE9}" dt="2021-01-18T14:06:21.962" v="169"/>
          <ac:picMkLst>
            <pc:docMk/>
            <pc:sldMk cId="1273869004" sldId="258"/>
            <ac:picMk id="5" creationId="{1AD8BCE0-EC71-4592-9E21-66F347073D46}"/>
          </ac:picMkLst>
        </pc:picChg>
        <pc:picChg chg="add del mod">
          <ac:chgData name="Alex Heinze" userId="297223e8ad351474" providerId="LiveId" clId="{B7E19DA9-66AE-4C54-AE49-65886978FBE9}" dt="2021-01-18T14:06:55.423" v="171"/>
          <ac:picMkLst>
            <pc:docMk/>
            <pc:sldMk cId="1273869004" sldId="258"/>
            <ac:picMk id="6" creationId="{84E1821E-67AF-49F3-B5E0-6095F06C2539}"/>
          </ac:picMkLst>
        </pc:picChg>
        <pc:picChg chg="add del mod">
          <ac:chgData name="Alex Heinze" userId="297223e8ad351474" providerId="LiveId" clId="{B7E19DA9-66AE-4C54-AE49-65886978FBE9}" dt="2021-01-18T14:08:02.074" v="173"/>
          <ac:picMkLst>
            <pc:docMk/>
            <pc:sldMk cId="1273869004" sldId="258"/>
            <ac:picMk id="7" creationId="{1E0D9AB0-FD2C-4E5E-997D-B738EB485B93}"/>
          </ac:picMkLst>
        </pc:picChg>
        <pc:picChg chg="add del mod">
          <ac:chgData name="Alex Heinze" userId="297223e8ad351474" providerId="LiveId" clId="{B7E19DA9-66AE-4C54-AE49-65886978FBE9}" dt="2021-01-18T14:09:12.650" v="175"/>
          <ac:picMkLst>
            <pc:docMk/>
            <pc:sldMk cId="1273869004" sldId="258"/>
            <ac:picMk id="8" creationId="{82D43682-F720-4450-B664-B2B1112986DE}"/>
          </ac:picMkLst>
        </pc:picChg>
        <pc:picChg chg="add del mod">
          <ac:chgData name="Alex Heinze" userId="297223e8ad351474" providerId="LiveId" clId="{B7E19DA9-66AE-4C54-AE49-65886978FBE9}" dt="2021-01-18T14:09:35.039" v="177"/>
          <ac:picMkLst>
            <pc:docMk/>
            <pc:sldMk cId="1273869004" sldId="258"/>
            <ac:picMk id="9" creationId="{9B5BDF83-4AD8-40C4-8ADD-263A936F7DA0}"/>
          </ac:picMkLst>
        </pc:picChg>
        <pc:picChg chg="add mod">
          <ac:chgData name="Alex Heinze" userId="297223e8ad351474" providerId="LiveId" clId="{B7E19DA9-66AE-4C54-AE49-65886978FBE9}" dt="2021-01-18T14:10:34.139" v="178"/>
          <ac:picMkLst>
            <pc:docMk/>
            <pc:sldMk cId="1273869004" sldId="258"/>
            <ac:picMk id="10" creationId="{9EF170F5-864A-4933-8D27-08273028FE47}"/>
          </ac:picMkLst>
        </pc:picChg>
      </pc:sldChg>
      <pc:sldChg chg="addSp modSp modTransition modAnim">
        <pc:chgData name="Alex Heinze" userId="297223e8ad351474" providerId="LiveId" clId="{B7E19DA9-66AE-4C54-AE49-65886978FBE9}" dt="2021-01-18T14:12:39.023" v="179"/>
        <pc:sldMkLst>
          <pc:docMk/>
          <pc:sldMk cId="1689090359" sldId="259"/>
        </pc:sldMkLst>
        <pc:picChg chg="add mod">
          <ac:chgData name="Alex Heinze" userId="297223e8ad351474" providerId="LiveId" clId="{B7E19DA9-66AE-4C54-AE49-65886978FBE9}" dt="2021-01-18T14:12:39.023" v="179"/>
          <ac:picMkLst>
            <pc:docMk/>
            <pc:sldMk cId="1689090359" sldId="259"/>
            <ac:picMk id="4" creationId="{04DE8DE0-B7F9-47FC-8F8A-C53F9801A214}"/>
          </ac:picMkLst>
        </pc:picChg>
      </pc:sldChg>
      <pc:sldChg chg="addSp modSp modTransition modAnim">
        <pc:chgData name="Alex Heinze" userId="297223e8ad351474" providerId="LiveId" clId="{B7E19DA9-66AE-4C54-AE49-65886978FBE9}" dt="2021-01-18T14:16:55.305" v="180"/>
        <pc:sldMkLst>
          <pc:docMk/>
          <pc:sldMk cId="4229123654" sldId="260"/>
        </pc:sldMkLst>
        <pc:picChg chg="add mod">
          <ac:chgData name="Alex Heinze" userId="297223e8ad351474" providerId="LiveId" clId="{B7E19DA9-66AE-4C54-AE49-65886978FBE9}" dt="2021-01-18T14:16:55.305" v="180"/>
          <ac:picMkLst>
            <pc:docMk/>
            <pc:sldMk cId="4229123654" sldId="260"/>
            <ac:picMk id="4" creationId="{EAB03ADE-6FAB-478D-A49B-87B292E0E778}"/>
          </ac:picMkLst>
        </pc:picChg>
      </pc:sldChg>
      <pc:sldChg chg="addSp modSp mod modTransition modAnim">
        <pc:chgData name="Alex Heinze" userId="297223e8ad351474" providerId="LiveId" clId="{B7E19DA9-66AE-4C54-AE49-65886978FBE9}" dt="2021-01-18T14:16:55.305" v="180"/>
        <pc:sldMkLst>
          <pc:docMk/>
          <pc:sldMk cId="3720042076" sldId="261"/>
        </pc:sldMkLst>
        <pc:spChg chg="mod">
          <ac:chgData name="Alex Heinze" userId="297223e8ad351474" providerId="LiveId" clId="{B7E19DA9-66AE-4C54-AE49-65886978FBE9}" dt="2021-01-11T13:34:09.177" v="94"/>
          <ac:spMkLst>
            <pc:docMk/>
            <pc:sldMk cId="3720042076" sldId="261"/>
            <ac:spMk id="3" creationId="{491E19F9-AC13-407C-A439-E39693E1C129}"/>
          </ac:spMkLst>
        </pc:spChg>
        <pc:picChg chg="add mod">
          <ac:chgData name="Alex Heinze" userId="297223e8ad351474" providerId="LiveId" clId="{B7E19DA9-66AE-4C54-AE49-65886978FBE9}" dt="2021-01-18T14:16:55.305" v="180"/>
          <ac:picMkLst>
            <pc:docMk/>
            <pc:sldMk cId="3720042076" sldId="261"/>
            <ac:picMk id="4" creationId="{083B1C27-2490-4E32-92F3-E261ABF80076}"/>
          </ac:picMkLst>
        </pc:picChg>
      </pc:sldChg>
      <pc:sldChg chg="addSp modSp modTransition modAnim">
        <pc:chgData name="Alex Heinze" userId="297223e8ad351474" providerId="LiveId" clId="{B7E19DA9-66AE-4C54-AE49-65886978FBE9}" dt="2021-01-18T14:16:55.305" v="180"/>
        <pc:sldMkLst>
          <pc:docMk/>
          <pc:sldMk cId="952307194" sldId="262"/>
        </pc:sldMkLst>
        <pc:picChg chg="add mod">
          <ac:chgData name="Alex Heinze" userId="297223e8ad351474" providerId="LiveId" clId="{B7E19DA9-66AE-4C54-AE49-65886978FBE9}" dt="2021-01-18T14:16:55.305" v="180"/>
          <ac:picMkLst>
            <pc:docMk/>
            <pc:sldMk cId="952307194" sldId="262"/>
            <ac:picMk id="4" creationId="{D5AE284E-403E-4DEB-A5D0-3D8BD882EAB0}"/>
          </ac:picMkLst>
        </pc:picChg>
      </pc:sldChg>
      <pc:sldChg chg="addSp delSp modSp modTransition modAnim">
        <pc:chgData name="Alex Heinze" userId="297223e8ad351474" providerId="LiveId" clId="{B7E19DA9-66AE-4C54-AE49-65886978FBE9}" dt="2021-01-18T14:18:23.542" v="183"/>
        <pc:sldMkLst>
          <pc:docMk/>
          <pc:sldMk cId="368960061" sldId="263"/>
        </pc:sldMkLst>
        <pc:picChg chg="add del mod">
          <ac:chgData name="Alex Heinze" userId="297223e8ad351474" providerId="LiveId" clId="{B7E19DA9-66AE-4C54-AE49-65886978FBE9}" dt="2021-01-18T14:17:41.837" v="182"/>
          <ac:picMkLst>
            <pc:docMk/>
            <pc:sldMk cId="368960061" sldId="263"/>
            <ac:picMk id="4" creationId="{7DD4287C-C4AA-4C6B-B7B1-D15756E49D65}"/>
          </ac:picMkLst>
        </pc:picChg>
        <pc:picChg chg="add mod">
          <ac:chgData name="Alex Heinze" userId="297223e8ad351474" providerId="LiveId" clId="{B7E19DA9-66AE-4C54-AE49-65886978FBE9}" dt="2021-01-18T14:18:23.542" v="183"/>
          <ac:picMkLst>
            <pc:docMk/>
            <pc:sldMk cId="368960061" sldId="263"/>
            <ac:picMk id="5" creationId="{5C9A9D2B-FABD-452D-BC0A-4A5F7CB07337}"/>
          </ac:picMkLst>
        </pc:picChg>
      </pc:sldChg>
      <pc:sldChg chg="addSp modSp modTransition">
        <pc:chgData name="Alex Heinze" userId="297223e8ad351474" providerId="LiveId" clId="{B7E19DA9-66AE-4C54-AE49-65886978FBE9}" dt="2021-01-18T14:20:47.626" v="184"/>
        <pc:sldMkLst>
          <pc:docMk/>
          <pc:sldMk cId="3056247457" sldId="264"/>
        </pc:sldMkLst>
        <pc:picChg chg="add mod">
          <ac:chgData name="Alex Heinze" userId="297223e8ad351474" providerId="LiveId" clId="{B7E19DA9-66AE-4C54-AE49-65886978FBE9}" dt="2021-01-18T14:20:47.626" v="184"/>
          <ac:picMkLst>
            <pc:docMk/>
            <pc:sldMk cId="3056247457" sldId="264"/>
            <ac:picMk id="4" creationId="{EEA66A55-06F9-49CB-8BB9-4FB26E768B30}"/>
          </ac:picMkLst>
        </pc:picChg>
      </pc:sldChg>
      <pc:sldChg chg="addSp modSp modTransition modAnim">
        <pc:chgData name="Alex Heinze" userId="297223e8ad351474" providerId="LiveId" clId="{B7E19DA9-66AE-4C54-AE49-65886978FBE9}" dt="2021-01-18T14:20:47.626" v="184"/>
        <pc:sldMkLst>
          <pc:docMk/>
          <pc:sldMk cId="3219529478" sldId="265"/>
        </pc:sldMkLst>
        <pc:picChg chg="add mod">
          <ac:chgData name="Alex Heinze" userId="297223e8ad351474" providerId="LiveId" clId="{B7E19DA9-66AE-4C54-AE49-65886978FBE9}" dt="2021-01-18T14:20:47.626" v="184"/>
          <ac:picMkLst>
            <pc:docMk/>
            <pc:sldMk cId="3219529478" sldId="265"/>
            <ac:picMk id="5" creationId="{4B7EB8B0-9D54-4F90-88A7-D247E5D84C67}"/>
          </ac:picMkLst>
        </pc:picChg>
      </pc:sldChg>
      <pc:sldChg chg="addSp delSp modSp modTransition modAnim">
        <pc:chgData name="Alex Heinze" userId="297223e8ad351474" providerId="LiveId" clId="{B7E19DA9-66AE-4C54-AE49-65886978FBE9}" dt="2021-01-18T14:28:23.440" v="190"/>
        <pc:sldMkLst>
          <pc:docMk/>
          <pc:sldMk cId="2403058741" sldId="266"/>
        </pc:sldMkLst>
        <pc:picChg chg="add del mod">
          <ac:chgData name="Alex Heinze" userId="297223e8ad351474" providerId="LiveId" clId="{B7E19DA9-66AE-4C54-AE49-65886978FBE9}" dt="2021-01-18T14:20:52.267" v="185"/>
          <ac:picMkLst>
            <pc:docMk/>
            <pc:sldMk cId="2403058741" sldId="266"/>
            <ac:picMk id="4" creationId="{8FE3C611-EE76-4067-B2F3-89741ACCDB07}"/>
          </ac:picMkLst>
        </pc:picChg>
        <pc:picChg chg="add del mod">
          <ac:chgData name="Alex Heinze" userId="297223e8ad351474" providerId="LiveId" clId="{B7E19DA9-66AE-4C54-AE49-65886978FBE9}" dt="2021-01-18T14:22:29.667" v="187"/>
          <ac:picMkLst>
            <pc:docMk/>
            <pc:sldMk cId="2403058741" sldId="266"/>
            <ac:picMk id="5" creationId="{E7872025-090E-41FA-BF54-F83ED461B09A}"/>
          </ac:picMkLst>
        </pc:picChg>
        <pc:picChg chg="add del mod">
          <ac:chgData name="Alex Heinze" userId="297223e8ad351474" providerId="LiveId" clId="{B7E19DA9-66AE-4C54-AE49-65886978FBE9}" dt="2021-01-18T14:23:35.822" v="189"/>
          <ac:picMkLst>
            <pc:docMk/>
            <pc:sldMk cId="2403058741" sldId="266"/>
            <ac:picMk id="6" creationId="{8CE78A7B-BF0D-4AC8-AF91-66BE97FA3D50}"/>
          </ac:picMkLst>
        </pc:picChg>
        <pc:picChg chg="add mod">
          <ac:chgData name="Alex Heinze" userId="297223e8ad351474" providerId="LiveId" clId="{B7E19DA9-66AE-4C54-AE49-65886978FBE9}" dt="2021-01-18T14:28:23.440" v="190"/>
          <ac:picMkLst>
            <pc:docMk/>
            <pc:sldMk cId="2403058741" sldId="266"/>
            <ac:picMk id="7" creationId="{854BA1F9-7BDC-4BDB-A27E-006C8B9AE0E1}"/>
          </ac:picMkLst>
        </pc:picChg>
      </pc:sldChg>
      <pc:sldChg chg="addSp modSp modTransition modAnim">
        <pc:chgData name="Alex Heinze" userId="297223e8ad351474" providerId="LiveId" clId="{B7E19DA9-66AE-4C54-AE49-65886978FBE9}" dt="2021-01-18T14:28:23.440" v="190"/>
        <pc:sldMkLst>
          <pc:docMk/>
          <pc:sldMk cId="2988669487" sldId="267"/>
        </pc:sldMkLst>
        <pc:picChg chg="add mod">
          <ac:chgData name="Alex Heinze" userId="297223e8ad351474" providerId="LiveId" clId="{B7E19DA9-66AE-4C54-AE49-65886978FBE9}" dt="2021-01-18T14:28:23.440" v="190"/>
          <ac:picMkLst>
            <pc:docMk/>
            <pc:sldMk cId="2988669487" sldId="267"/>
            <ac:picMk id="4" creationId="{FE65FD6A-67BC-4AA7-912E-A04261B2CC5D}"/>
          </ac:picMkLst>
        </pc:picChg>
      </pc:sldChg>
      <pc:sldChg chg="addSp delSp modSp mod modTransition modAnim">
        <pc:chgData name="Alex Heinze" userId="297223e8ad351474" providerId="LiveId" clId="{B7E19DA9-66AE-4C54-AE49-65886978FBE9}" dt="2021-01-18T14:39:32.473" v="195"/>
        <pc:sldMkLst>
          <pc:docMk/>
          <pc:sldMk cId="2968561690" sldId="268"/>
        </pc:sldMkLst>
        <pc:spChg chg="mod">
          <ac:chgData name="Alex Heinze" userId="297223e8ad351474" providerId="LiveId" clId="{B7E19DA9-66AE-4C54-AE49-65886978FBE9}" dt="2021-01-11T13:53:32.653" v="145" actId="20577"/>
          <ac:spMkLst>
            <pc:docMk/>
            <pc:sldMk cId="2968561690" sldId="268"/>
            <ac:spMk id="3" creationId="{D9E354C6-1196-4E90-8DB5-DBF01B284C7A}"/>
          </ac:spMkLst>
        </pc:spChg>
        <pc:picChg chg="add del mod">
          <ac:chgData name="Alex Heinze" userId="297223e8ad351474" providerId="LiveId" clId="{B7E19DA9-66AE-4C54-AE49-65886978FBE9}" dt="2021-01-18T14:35:40.826" v="191"/>
          <ac:picMkLst>
            <pc:docMk/>
            <pc:sldMk cId="2968561690" sldId="268"/>
            <ac:picMk id="4" creationId="{52B0EF0C-4CC8-42B5-9936-0CFC6C86C9A1}"/>
          </ac:picMkLst>
        </pc:picChg>
        <pc:picChg chg="add del mod">
          <ac:chgData name="Alex Heinze" userId="297223e8ad351474" providerId="LiveId" clId="{B7E19DA9-66AE-4C54-AE49-65886978FBE9}" dt="2021-01-18T14:35:45.279" v="192"/>
          <ac:picMkLst>
            <pc:docMk/>
            <pc:sldMk cId="2968561690" sldId="268"/>
            <ac:picMk id="5" creationId="{908A172A-6BED-4E69-8C36-0F8C96493938}"/>
          </ac:picMkLst>
        </pc:picChg>
        <pc:picChg chg="add del mod">
          <ac:chgData name="Alex Heinze" userId="297223e8ad351474" providerId="LiveId" clId="{B7E19DA9-66AE-4C54-AE49-65886978FBE9}" dt="2021-01-18T14:37:05.279" v="194"/>
          <ac:picMkLst>
            <pc:docMk/>
            <pc:sldMk cId="2968561690" sldId="268"/>
            <ac:picMk id="6" creationId="{04A0585C-9037-4765-AB54-742A06A68A8B}"/>
          </ac:picMkLst>
        </pc:picChg>
        <pc:picChg chg="add mod">
          <ac:chgData name="Alex Heinze" userId="297223e8ad351474" providerId="LiveId" clId="{B7E19DA9-66AE-4C54-AE49-65886978FBE9}" dt="2021-01-18T14:39:32.473" v="195"/>
          <ac:picMkLst>
            <pc:docMk/>
            <pc:sldMk cId="2968561690" sldId="268"/>
            <ac:picMk id="7" creationId="{124E6D5D-0BD6-4276-ACD5-E1E5EEFC18F1}"/>
          </ac:picMkLst>
        </pc:picChg>
      </pc:sldChg>
      <pc:sldChg chg="addSp delSp modSp modTransition modAnim">
        <pc:chgData name="Alex Heinze" userId="297223e8ad351474" providerId="LiveId" clId="{B7E19DA9-66AE-4C54-AE49-65886978FBE9}" dt="2021-01-18T14:40:12.779" v="197"/>
        <pc:sldMkLst>
          <pc:docMk/>
          <pc:sldMk cId="1192717115" sldId="269"/>
        </pc:sldMkLst>
        <pc:picChg chg="add del mod">
          <ac:chgData name="Alex Heinze" userId="297223e8ad351474" providerId="LiveId" clId="{B7E19DA9-66AE-4C54-AE49-65886978FBE9}" dt="2021-01-18T14:39:32.473" v="195"/>
          <ac:picMkLst>
            <pc:docMk/>
            <pc:sldMk cId="1192717115" sldId="269"/>
            <ac:picMk id="4" creationId="{99DCE511-BA2B-4343-9235-D61065D87CEE}"/>
          </ac:picMkLst>
        </pc:picChg>
        <pc:picChg chg="add del mod">
          <ac:chgData name="Alex Heinze" userId="297223e8ad351474" providerId="LiveId" clId="{B7E19DA9-66AE-4C54-AE49-65886978FBE9}" dt="2021-01-18T14:39:37.160" v="196"/>
          <ac:picMkLst>
            <pc:docMk/>
            <pc:sldMk cId="1192717115" sldId="269"/>
            <ac:picMk id="5" creationId="{08F3FCBD-0167-4D2C-B54C-86C22FEFCFFA}"/>
          </ac:picMkLst>
        </pc:picChg>
        <pc:picChg chg="add mod">
          <ac:chgData name="Alex Heinze" userId="297223e8ad351474" providerId="LiveId" clId="{B7E19DA9-66AE-4C54-AE49-65886978FBE9}" dt="2021-01-18T14:40:12.779" v="197"/>
          <ac:picMkLst>
            <pc:docMk/>
            <pc:sldMk cId="1192717115" sldId="269"/>
            <ac:picMk id="6" creationId="{5D0A82D2-A5BD-4094-B2BC-60AE189B9E18}"/>
          </ac:picMkLst>
        </pc:picChg>
      </pc:sldChg>
      <pc:sldChg chg="addSp modSp mod modTransition modAnim">
        <pc:chgData name="Alex Heinze" userId="297223e8ad351474" providerId="LiveId" clId="{B7E19DA9-66AE-4C54-AE49-65886978FBE9}" dt="2021-01-18T14:05:30.228" v="167"/>
        <pc:sldMkLst>
          <pc:docMk/>
          <pc:sldMk cId="2225168872" sldId="270"/>
        </pc:sldMkLst>
        <pc:spChg chg="mod">
          <ac:chgData name="Alex Heinze" userId="297223e8ad351474" providerId="LiveId" clId="{B7E19DA9-66AE-4C54-AE49-65886978FBE9}" dt="2021-01-11T12:40:19.748" v="5" actId="1076"/>
          <ac:spMkLst>
            <pc:docMk/>
            <pc:sldMk cId="2225168872" sldId="270"/>
            <ac:spMk id="6" creationId="{5017FB6F-324D-4E61-B501-0A5A3F232EC0}"/>
          </ac:spMkLst>
        </pc:spChg>
        <pc:spChg chg="mod">
          <ac:chgData name="Alex Heinze" userId="297223e8ad351474" providerId="LiveId" clId="{B7E19DA9-66AE-4C54-AE49-65886978FBE9}" dt="2021-01-18T13:10:13.318" v="159" actId="20577"/>
          <ac:spMkLst>
            <pc:docMk/>
            <pc:sldMk cId="2225168872" sldId="270"/>
            <ac:spMk id="8" creationId="{BF6092AC-D4CE-4C58-B75E-680A1FC58048}"/>
          </ac:spMkLst>
        </pc:spChg>
        <pc:picChg chg="add mod">
          <ac:chgData name="Alex Heinze" userId="297223e8ad351474" providerId="LiveId" clId="{B7E19DA9-66AE-4C54-AE49-65886978FBE9}" dt="2021-01-18T14:05:30.228" v="167"/>
          <ac:picMkLst>
            <pc:docMk/>
            <pc:sldMk cId="2225168872" sldId="270"/>
            <ac:picMk id="3" creationId="{8E34158F-2EF6-47C8-A63E-44E27303F331}"/>
          </ac:picMkLst>
        </pc:picChg>
        <pc:picChg chg="mod">
          <ac:chgData name="Alex Heinze" userId="297223e8ad351474" providerId="LiveId" clId="{B7E19DA9-66AE-4C54-AE49-65886978FBE9}" dt="2021-01-11T12:54:58.829" v="35" actId="1076"/>
          <ac:picMkLst>
            <pc:docMk/>
            <pc:sldMk cId="2225168872" sldId="270"/>
            <ac:picMk id="5" creationId="{0EB7E950-7364-4A35-AE6A-3A331AF7926E}"/>
          </ac:picMkLst>
        </pc:picChg>
      </pc:sldChg>
      <pc:sldChg chg="new del">
        <pc:chgData name="Alex Heinze" userId="297223e8ad351474" providerId="LiveId" clId="{B7E19DA9-66AE-4C54-AE49-65886978FBE9}" dt="2021-01-11T12:52:39.285" v="33" actId="680"/>
        <pc:sldMkLst>
          <pc:docMk/>
          <pc:sldMk cId="1361361803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7EADE5-97F0-4670-9670-9965588DC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B6C5262-0FE1-412D-B70F-BB1AD87E1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0FBC06-8F4B-42E5-B51F-34B18F029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6AD8-8BDB-4DC6-A83C-A780E3C319EC}" type="datetimeFigureOut">
              <a:rPr lang="de-DE" smtClean="0"/>
              <a:t>19.01.2021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BC07DA-6471-4A9A-9541-35E8747F7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98E67D-A59B-4B99-9B2E-B080B0C92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DF0E-FC5E-4723-9CD6-B6A276829B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031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FA3AB-6DCD-4C65-B11F-E833EEF8B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6997AED-A48B-4F7C-8E61-48A13AF4B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761EED-ABB0-4B76-B108-3E0AB210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6AD8-8BDB-4DC6-A83C-A780E3C319EC}" type="datetimeFigureOut">
              <a:rPr lang="de-DE" smtClean="0"/>
              <a:t>19.01.2021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68B555-8297-4931-AA50-AF566E634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562BF9-9901-4E2A-B30B-370D16D35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DF0E-FC5E-4723-9CD6-B6A276829B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27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4A63BEA-83FE-4271-9A9D-9A9C3707DA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BEAC251-867A-465F-B041-414E033C4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1FB243-5130-46D6-9CDC-3B039081F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6AD8-8BDB-4DC6-A83C-A780E3C319EC}" type="datetimeFigureOut">
              <a:rPr lang="de-DE" smtClean="0"/>
              <a:t>19.01.2021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E339E-6A17-4333-985D-D40976ED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49F333-EDF4-412D-A6B2-21B0F1BDA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DF0E-FC5E-4723-9CD6-B6A276829B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377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60A56-1DB3-41CA-AA9D-2E3AF9DDA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EA2B1B-BF4B-4871-9F39-1B9235992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D0FC2F-C980-4466-AC38-3FEE6793D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6AD8-8BDB-4DC6-A83C-A780E3C319EC}" type="datetimeFigureOut">
              <a:rPr lang="de-DE" smtClean="0"/>
              <a:t>19.01.2021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442C74-FA3C-4FFE-8184-68B862817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5E32FA-CC48-46CF-AC53-CAACB14A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DF0E-FC5E-4723-9CD6-B6A276829B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22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2C9A0-D8BC-41CE-8F2C-AD3C94034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FF9248-836D-4C17-A0D0-5E8D141B7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545123-725B-48DC-B670-00C58B4B0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6AD8-8BDB-4DC6-A83C-A780E3C319EC}" type="datetimeFigureOut">
              <a:rPr lang="de-DE" smtClean="0"/>
              <a:t>19.01.2021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930830-1E26-44A1-A11C-DEE2EE4B4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7C0C5D-E2EE-4ED2-AD2D-451D8355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DF0E-FC5E-4723-9CD6-B6A276829B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9381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508F28-DDD8-49EA-9364-B84E9000E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2A4B42-B07C-4870-A9EA-2096A20539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359E482-DB98-4D28-937A-CDFF8E836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BFBA86-4273-4D8F-9B82-F4D3930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6AD8-8BDB-4DC6-A83C-A780E3C319EC}" type="datetimeFigureOut">
              <a:rPr lang="de-DE" smtClean="0"/>
              <a:t>19.01.2021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726F0F-68AD-4961-9DD7-CF9CA2A41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64F80A2-3270-4C83-B543-E0D6B64A7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DF0E-FC5E-4723-9CD6-B6A276829B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10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9E3521-A1D3-449A-92F0-7C5F1D87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B8A8C6-CEBD-40F1-B935-58E973EAB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34DE735-A307-46EC-ADB1-1ABE847FD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199B0E1-A4CE-4121-9D98-89D530C4F7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6F10735-5C94-43A5-B09E-253A5749C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D154929-1F4D-48E7-93FB-D21B6A873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6AD8-8BDB-4DC6-A83C-A780E3C319EC}" type="datetimeFigureOut">
              <a:rPr lang="de-DE" smtClean="0"/>
              <a:t>19.01.2021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3837A43-EA09-4362-9B3B-2C8EF201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33146C6-916A-422E-B133-5855E2760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DF0E-FC5E-4723-9CD6-B6A276829B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219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E4F2C-7C16-4DEA-BD31-2657293A6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A5B78C-80DC-4176-B3E4-69C8D94F7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6AD8-8BDB-4DC6-A83C-A780E3C319EC}" type="datetimeFigureOut">
              <a:rPr lang="de-DE" smtClean="0"/>
              <a:t>19.01.2021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5B3C20A-511B-455B-8430-E80836A8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A39FF1-4F03-41E4-9B11-4188B633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DF0E-FC5E-4723-9CD6-B6A276829B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91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D591403-ED7C-424D-B04C-84BE485F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6AD8-8BDB-4DC6-A83C-A780E3C319EC}" type="datetimeFigureOut">
              <a:rPr lang="de-DE" smtClean="0"/>
              <a:t>19.01.2021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6031DCF-598D-4556-9EEC-86879A37B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64964B-A6D3-4AB1-A3BC-06F8738E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DF0E-FC5E-4723-9CD6-B6A276829B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828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7B999A-E9BD-4E3A-BA20-32AE780C8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83BDF5-C4E1-49B3-A609-E74742EAE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B5AAD3-BED2-4869-92CE-D62DBCEDA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A453671-DF0A-4E4C-923C-124483881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6AD8-8BDB-4DC6-A83C-A780E3C319EC}" type="datetimeFigureOut">
              <a:rPr lang="de-DE" smtClean="0"/>
              <a:t>19.01.2021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51A79EE-BA8B-4164-B82F-48B851957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CA8F69-3EA6-44B6-9EDF-A440B6A8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DF0E-FC5E-4723-9CD6-B6A276829B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857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D6F2A-F0E2-41EF-8AB1-BE882F13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B16DB23-EC82-4A50-A4B9-4B4B2F2B4B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B563E3-8B0F-43DC-9357-D0353A7E7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2BA647-52B0-4107-9E42-852E083AC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6AD8-8BDB-4DC6-A83C-A780E3C319EC}" type="datetimeFigureOut">
              <a:rPr lang="de-DE" smtClean="0"/>
              <a:t>19.01.2021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D4E001-4962-418D-8AA7-02677928F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DA99EE-83F7-411B-9C6E-7C221EE1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DF0E-FC5E-4723-9CD6-B6A276829B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68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5275AF0-2888-496D-BA34-F8769B56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02A6F-3B6B-4508-A56A-1EBA5AF85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B73378-1935-44E0-B168-D5D2FC0A0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F6AD8-8BDB-4DC6-A83C-A780E3C319EC}" type="datetimeFigureOut">
              <a:rPr lang="de-DE" smtClean="0"/>
              <a:t>19.01.2021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06710C-59F2-4D8B-96C0-77C6CA531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A068C6-4D80-4FCA-AAA8-FC8040908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2DF0E-FC5E-4723-9CD6-B6A276829B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766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hyperlink" Target="https://pixabay.com/de/frankreich-korsika-karte-flagge-1489367/" TargetMode="External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065AC0F-D364-4B63-A794-D4A6C3894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7206" y="802955"/>
            <a:ext cx="6285214" cy="14540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/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/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Wahl der 2.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Fremdsprache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CJD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Elze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5D0E748-0642-4C1A-AF3B-043C037DEC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545" r="3910" b="-3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4F179712-CCD3-4F60-8A6B-CB2B0456E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4877" y="2421682"/>
            <a:ext cx="6174132" cy="3633363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700" b="1" dirty="0">
              <a:solidFill>
                <a:srgbClr val="000000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b="1" dirty="0">
              <a:solidFill>
                <a:srgbClr val="000000"/>
              </a:solidFill>
            </a:endParaRPr>
          </a:p>
          <a:p>
            <a:r>
              <a:rPr lang="en-US" sz="4400" b="1" dirty="0" err="1">
                <a:solidFill>
                  <a:srgbClr val="000000"/>
                </a:solidFill>
              </a:rPr>
              <a:t>Französisch</a:t>
            </a:r>
            <a:endParaRPr lang="en-US" sz="4400" b="1" dirty="0">
              <a:solidFill>
                <a:srgbClr val="000000"/>
              </a:solidFill>
            </a:endParaRPr>
          </a:p>
          <a:p>
            <a:r>
              <a:rPr lang="en-US" sz="4400" b="1" dirty="0">
                <a:solidFill>
                  <a:srgbClr val="000000"/>
                </a:solidFill>
              </a:rPr>
              <a:t>ab </a:t>
            </a:r>
            <a:r>
              <a:rPr lang="en-US" sz="4400" b="1" dirty="0" err="1">
                <a:solidFill>
                  <a:srgbClr val="000000"/>
                </a:solidFill>
              </a:rPr>
              <a:t>Jahrgang</a:t>
            </a:r>
            <a:r>
              <a:rPr lang="en-US" sz="4400" b="1" dirty="0">
                <a:solidFill>
                  <a:srgbClr val="000000"/>
                </a:solidFill>
              </a:rPr>
              <a:t> 6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b="1" i="1" dirty="0">
              <a:solidFill>
                <a:srgbClr val="000000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b="1" i="1" dirty="0">
              <a:solidFill>
                <a:srgbClr val="000000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b="1" i="1" dirty="0">
              <a:solidFill>
                <a:srgbClr val="000000"/>
              </a:solidFill>
            </a:endParaRPr>
          </a:p>
          <a:p>
            <a:pPr algn="l"/>
            <a:r>
              <a:rPr lang="en-US" sz="1700" b="1" i="1" dirty="0" err="1">
                <a:solidFill>
                  <a:srgbClr val="000000"/>
                </a:solidFill>
              </a:rPr>
              <a:t>Vorgestellt</a:t>
            </a:r>
            <a:r>
              <a:rPr lang="en-US" sz="1700" b="1" i="1" dirty="0">
                <a:solidFill>
                  <a:srgbClr val="000000"/>
                </a:solidFill>
              </a:rPr>
              <a:t> von:</a:t>
            </a:r>
          </a:p>
          <a:p>
            <a:pPr algn="l"/>
            <a:r>
              <a:rPr lang="en-US" sz="1700" b="1" i="1" dirty="0">
                <a:solidFill>
                  <a:srgbClr val="000000"/>
                </a:solidFill>
              </a:rPr>
              <a:t>Alexandra Heinze</a:t>
            </a:r>
          </a:p>
          <a:p>
            <a:pPr algn="l"/>
            <a:r>
              <a:rPr lang="en-US" sz="1700" b="1" i="1" dirty="0" err="1">
                <a:solidFill>
                  <a:srgbClr val="000000"/>
                </a:solidFill>
              </a:rPr>
              <a:t>Koordination</a:t>
            </a:r>
            <a:r>
              <a:rPr lang="en-US" sz="1700" b="1" i="1" dirty="0">
                <a:solidFill>
                  <a:srgbClr val="000000"/>
                </a:solidFill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</a:rPr>
              <a:t>Jahrgang</a:t>
            </a:r>
            <a:r>
              <a:rPr lang="en-US" sz="1700" b="1" i="1" dirty="0">
                <a:solidFill>
                  <a:srgbClr val="000000"/>
                </a:solidFill>
              </a:rPr>
              <a:t> 5 &amp; 6, </a:t>
            </a:r>
            <a:r>
              <a:rPr lang="en-US" sz="1700" b="1" i="1" dirty="0" err="1">
                <a:solidFill>
                  <a:srgbClr val="000000"/>
                </a:solidFill>
              </a:rPr>
              <a:t>Lehrerin</a:t>
            </a:r>
            <a:r>
              <a:rPr lang="en-US" sz="1700" b="1" i="1" dirty="0">
                <a:solidFill>
                  <a:srgbClr val="000000"/>
                </a:solidFill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</a:rPr>
              <a:t>für</a:t>
            </a:r>
            <a:r>
              <a:rPr lang="en-US" sz="1700" b="1" i="1" dirty="0">
                <a:solidFill>
                  <a:srgbClr val="000000"/>
                </a:solidFill>
              </a:rPr>
              <a:t> </a:t>
            </a:r>
            <a:r>
              <a:rPr lang="en-US" sz="1700" b="1" i="1" dirty="0" err="1">
                <a:solidFill>
                  <a:srgbClr val="000000"/>
                </a:solidFill>
              </a:rPr>
              <a:t>Französisch</a:t>
            </a:r>
            <a:r>
              <a:rPr lang="en-US" sz="1700" b="1" i="1" dirty="0">
                <a:solidFill>
                  <a:srgbClr val="000000"/>
                </a:solidFill>
              </a:rPr>
              <a:t> und </a:t>
            </a:r>
            <a:r>
              <a:rPr lang="en-US" sz="1700" b="1" i="1" dirty="0" err="1">
                <a:solidFill>
                  <a:srgbClr val="000000"/>
                </a:solidFill>
              </a:rPr>
              <a:t>Englisch</a:t>
            </a:r>
            <a:endParaRPr lang="en-US" sz="1700" b="1" i="1" dirty="0">
              <a:solidFill>
                <a:srgbClr val="0000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80E121A-E00C-4BF6-B342-0F58579C0C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980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3075">
        <p15:prstTrans prst="peelOff"/>
      </p:transition>
    </mc:Choice>
    <mc:Fallback xmlns="">
      <p:transition spd="slow" advTm="33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FFFA32-D9F4-4AF9-A025-CD128AC85E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0967"/>
            <a:ext cx="12192000" cy="549703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0"/>
            <a:ext cx="12192000" cy="3049325"/>
            <a:chOff x="0" y="3808676"/>
            <a:chExt cx="12192000" cy="30493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8D85ADE-1C48-4E85-AE6D-2A0BB025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448056"/>
            <a:ext cx="9833548" cy="1066802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Französischer Wortschatz - ganz leicht! 2</a:t>
            </a:r>
            <a:endParaRPr lang="de-DE" sz="4000" dirty="0">
              <a:solidFill>
                <a:srgbClr val="3F3F3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A11C72-2A51-44DD-9468-BFC0AB533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49325"/>
            <a:ext cx="9833548" cy="2945574"/>
          </a:xfrm>
        </p:spPr>
        <p:txBody>
          <a:bodyPr anchor="ctr">
            <a:normAutofit/>
          </a:bodyPr>
          <a:lstStyle/>
          <a:p>
            <a:pPr marL="261938" indent="-261938" eaLnBrk="1" hangingPunct="1"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r>
              <a:rPr lang="de-DE" sz="2400" dirty="0">
                <a:solidFill>
                  <a:srgbClr val="FFFFFF"/>
                </a:solidFill>
              </a:rPr>
              <a:t>Deutsche Wörter, die man im Französischen erkennen kann:</a:t>
            </a:r>
          </a:p>
          <a:p>
            <a:pPr marL="261938" indent="-261938" eaLnBrk="1" hangingPunct="1"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endParaRPr lang="de-DE" sz="2400" dirty="0">
              <a:solidFill>
                <a:srgbClr val="FFFFFF"/>
              </a:solidFill>
            </a:endParaRPr>
          </a:p>
          <a:p>
            <a:pPr marL="261938" indent="-261938" eaLnBrk="1" hangingPunct="1"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None/>
            </a:pPr>
            <a:r>
              <a:rPr lang="de-DE" sz="2400" dirty="0">
                <a:solidFill>
                  <a:srgbClr val="FFFFFF"/>
                </a:solidFill>
              </a:rPr>
              <a:t>				Kontrolle 	- 	</a:t>
            </a:r>
            <a:r>
              <a:rPr lang="de-DE" sz="2400" dirty="0" err="1">
                <a:solidFill>
                  <a:srgbClr val="FFFFFF"/>
                </a:solidFill>
              </a:rPr>
              <a:t>contrôle</a:t>
            </a:r>
            <a:r>
              <a:rPr lang="de-DE" sz="2400" dirty="0">
                <a:solidFill>
                  <a:srgbClr val="FFFFFF"/>
                </a:solidFill>
              </a:rPr>
              <a:t/>
            </a:r>
            <a:br>
              <a:rPr lang="de-DE" sz="2400" dirty="0">
                <a:solidFill>
                  <a:srgbClr val="FFFFFF"/>
                </a:solidFill>
              </a:rPr>
            </a:br>
            <a:r>
              <a:rPr lang="de-DE" sz="2400" dirty="0">
                <a:solidFill>
                  <a:srgbClr val="FFFFFF"/>
                </a:solidFill>
              </a:rPr>
              <a:t>			recherchieren 	- 	</a:t>
            </a:r>
            <a:r>
              <a:rPr lang="de-DE" sz="2400" dirty="0" err="1">
                <a:solidFill>
                  <a:srgbClr val="FFFFFF"/>
                </a:solidFill>
              </a:rPr>
              <a:t>rechercher</a:t>
            </a:r>
            <a:r>
              <a:rPr lang="de-DE" sz="2400" dirty="0">
                <a:solidFill>
                  <a:srgbClr val="FFFFFF"/>
                </a:solidFill>
              </a:rPr>
              <a:t/>
            </a:r>
            <a:br>
              <a:rPr lang="de-DE" sz="2400" dirty="0">
                <a:solidFill>
                  <a:srgbClr val="FFFFFF"/>
                </a:solidFill>
              </a:rPr>
            </a:br>
            <a:r>
              <a:rPr lang="de-DE" sz="2400" dirty="0">
                <a:solidFill>
                  <a:srgbClr val="FFFFFF"/>
                </a:solidFill>
              </a:rPr>
              <a:t>			Telefon 	- 	</a:t>
            </a:r>
            <a:r>
              <a:rPr lang="de-DE" sz="2400" dirty="0" err="1">
                <a:solidFill>
                  <a:srgbClr val="FFFFFF"/>
                </a:solidFill>
              </a:rPr>
              <a:t>téléphone</a:t>
            </a:r>
            <a:r>
              <a:rPr lang="de-DE" sz="2400" dirty="0">
                <a:solidFill>
                  <a:srgbClr val="FFFFFF"/>
                </a:solidFill>
              </a:rPr>
              <a:t/>
            </a:r>
            <a:br>
              <a:rPr lang="de-DE" sz="2400" dirty="0">
                <a:solidFill>
                  <a:srgbClr val="FFFFFF"/>
                </a:solidFill>
              </a:rPr>
            </a:br>
            <a:r>
              <a:rPr lang="de-DE" sz="2400" dirty="0">
                <a:solidFill>
                  <a:srgbClr val="FFFFFF"/>
                </a:solidFill>
              </a:rPr>
              <a:t>			elegant 	- 	</a:t>
            </a:r>
            <a:r>
              <a:rPr lang="de-DE" sz="2400" dirty="0" err="1">
                <a:solidFill>
                  <a:srgbClr val="FFFFFF"/>
                </a:solidFill>
              </a:rPr>
              <a:t>élégant</a:t>
            </a:r>
            <a:endParaRPr lang="de-DE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 sz="2400" dirty="0">
              <a:solidFill>
                <a:srgbClr val="FFFFFF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A66A55-06F9-49CB-8BB9-4FB26E768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47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2067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9C20820-2A2D-4D80-BC3D-2EAEE4E7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Französisch in der Praxis 3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2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892421-7ACC-4B0D-9FEA-3EB8940202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14545" r="20487" b="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62AB93-78C0-47A6-BA8E-9A5EA4C30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de-DE" sz="2000" dirty="0">
                <a:solidFill>
                  <a:srgbClr val="000000"/>
                </a:solidFill>
              </a:rPr>
              <a:t>kommunikativ</a:t>
            </a:r>
          </a:p>
          <a:p>
            <a:r>
              <a:rPr lang="de-DE" sz="2000" dirty="0">
                <a:solidFill>
                  <a:srgbClr val="000000"/>
                </a:solidFill>
              </a:rPr>
              <a:t>intuitiv</a:t>
            </a:r>
          </a:p>
          <a:p>
            <a:r>
              <a:rPr lang="de-DE" sz="2000" dirty="0">
                <a:solidFill>
                  <a:srgbClr val="000000"/>
                </a:solidFill>
              </a:rPr>
              <a:t>spontan</a:t>
            </a:r>
          </a:p>
          <a:p>
            <a:r>
              <a:rPr lang="de-DE" sz="2000" dirty="0">
                <a:solidFill>
                  <a:srgbClr val="000000"/>
                </a:solidFill>
              </a:rPr>
              <a:t>interaktiv</a:t>
            </a:r>
          </a:p>
          <a:p>
            <a:r>
              <a:rPr lang="de-DE" sz="2000" dirty="0">
                <a:solidFill>
                  <a:srgbClr val="000000"/>
                </a:solidFill>
              </a:rPr>
              <a:t>aktiv</a:t>
            </a:r>
          </a:p>
          <a:p>
            <a:r>
              <a:rPr lang="de-DE" sz="2000" dirty="0">
                <a:solidFill>
                  <a:srgbClr val="000000"/>
                </a:solidFill>
              </a:rPr>
              <a:t>aktuell</a:t>
            </a:r>
          </a:p>
          <a:p>
            <a:pPr marL="0" indent="0">
              <a:buNone/>
            </a:pPr>
            <a:endParaRPr lang="de-DE" sz="2000" dirty="0">
              <a:solidFill>
                <a:srgbClr val="00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7EB8B0-9D54-4F90-88A7-D247E5D84C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529478"/>
      </p:ext>
    </p:extLst>
  </p:cSld>
  <p:clrMapOvr>
    <a:masterClrMapping/>
  </p:clrMapOvr>
  <p:transition spd="slow" advTm="4870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868DC97-0B2D-454B-B595-6478C0FD6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821457" cy="2760098"/>
          </a:xfrm>
        </p:spPr>
        <p:txBody>
          <a:bodyPr>
            <a:normAutofit/>
          </a:bodyPr>
          <a:lstStyle/>
          <a:p>
            <a:r>
              <a:rPr lang="de-DE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Französisch </a:t>
            </a:r>
            <a:br>
              <a:rPr lang="de-DE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der </a:t>
            </a:r>
            <a:r>
              <a:rPr lang="de-DE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Christophorusschule</a:t>
            </a:r>
            <a:r>
              <a:rPr lang="de-DE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endParaRPr lang="de-DE" sz="3100" dirty="0"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DC81FF-F3CC-4310-8084-10AAF3CE3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de-DE" sz="1900" dirty="0">
                <a:solidFill>
                  <a:srgbClr val="000000"/>
                </a:solidFill>
              </a:rPr>
              <a:t>Ab 6. Klasse: 4 Wochenstunden (Anfangsunterricht)</a:t>
            </a:r>
          </a:p>
          <a:p>
            <a:r>
              <a:rPr lang="de-DE" sz="1900" dirty="0">
                <a:solidFill>
                  <a:srgbClr val="000000"/>
                </a:solidFill>
              </a:rPr>
              <a:t>in Klasse 7 und 9 je 4 Wochenstunden; Klasse 8, 10, 11 je 3 Wochenstunden</a:t>
            </a:r>
          </a:p>
          <a:p>
            <a:r>
              <a:rPr lang="de-DE" sz="1900" dirty="0">
                <a:solidFill>
                  <a:srgbClr val="000000"/>
                </a:solidFill>
              </a:rPr>
              <a:t>Lehrwerk: </a:t>
            </a:r>
            <a:r>
              <a:rPr lang="de-DE" sz="19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Découvertes</a:t>
            </a:r>
            <a:r>
              <a:rPr lang="de-DE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Cadet 1-2</a:t>
            </a:r>
            <a:r>
              <a:rPr lang="de-DE" sz="1900" dirty="0">
                <a:solidFill>
                  <a:srgbClr val="000000"/>
                </a:solidFill>
              </a:rPr>
              <a:t>, </a:t>
            </a:r>
          </a:p>
          <a:p>
            <a:pPr marL="0" indent="0">
              <a:buNone/>
            </a:pPr>
            <a:r>
              <a:rPr lang="de-DE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</a:t>
            </a:r>
            <a:r>
              <a:rPr lang="de-DE" sz="19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Découvertes</a:t>
            </a:r>
            <a:r>
              <a:rPr lang="de-DE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9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série</a:t>
            </a:r>
            <a:r>
              <a:rPr lang="de-DE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9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jaune</a:t>
            </a:r>
            <a:r>
              <a:rPr lang="de-DE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Bd. 3 – 4</a:t>
            </a:r>
          </a:p>
          <a:p>
            <a:r>
              <a:rPr lang="de-DE" sz="1900" dirty="0">
                <a:solidFill>
                  <a:srgbClr val="000000"/>
                </a:solidFill>
              </a:rPr>
              <a:t>kreatives, kommunikatives Lernen mit z.B. Filmen und Filmsequenzen</a:t>
            </a:r>
          </a:p>
          <a:p>
            <a:r>
              <a:rPr lang="de-DE" sz="1900" b="1" dirty="0">
                <a:solidFill>
                  <a:srgbClr val="000000"/>
                </a:solidFill>
              </a:rPr>
              <a:t>Kompetenzorientierte</a:t>
            </a:r>
            <a:r>
              <a:rPr lang="de-DE" sz="1900" dirty="0">
                <a:solidFill>
                  <a:srgbClr val="000000"/>
                </a:solidFill>
              </a:rPr>
              <a:t> Arbeiten gemäß der curricularen Vorgaben (Lese- und Hör-/Sehverstehen, Textproduktion, Sprechen, Sprachmittlung)</a:t>
            </a:r>
          </a:p>
          <a:p>
            <a:r>
              <a:rPr lang="de-DE" sz="1900" dirty="0">
                <a:solidFill>
                  <a:srgbClr val="000000"/>
                </a:solidFill>
              </a:rPr>
              <a:t>jeweils eine </a:t>
            </a:r>
            <a:r>
              <a:rPr lang="de-DE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Sprechprüfung</a:t>
            </a:r>
            <a:r>
              <a:rPr lang="de-DE" sz="1900" dirty="0">
                <a:solidFill>
                  <a:srgbClr val="000000"/>
                </a:solidFill>
              </a:rPr>
              <a:t> in Klasse 7 &amp; 10</a:t>
            </a:r>
          </a:p>
          <a:p>
            <a:r>
              <a:rPr lang="de-DE" sz="1900" dirty="0">
                <a:solidFill>
                  <a:srgbClr val="000000"/>
                </a:solidFill>
              </a:rPr>
              <a:t>Tests (Grammatik, Vokabeln), Sprachenportfolio erstellen, Präsentationen etc.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54BA1F9-7BDC-4BDB-A27E-006C8B9AE0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058741"/>
      </p:ext>
    </p:extLst>
  </p:cSld>
  <p:clrMapOvr>
    <a:masterClrMapping/>
  </p:clrMapOvr>
  <p:transition spd="slow" advTm="10163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11F505C-B25C-4022-A017-E54A96E2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888963" cy="2760098"/>
          </a:xfrm>
        </p:spPr>
        <p:txBody>
          <a:bodyPr>
            <a:normAutofit/>
          </a:bodyPr>
          <a:lstStyle/>
          <a:p>
            <a:r>
              <a:rPr lang="de-DE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Französisch </a:t>
            </a:r>
            <a:br>
              <a:rPr lang="de-DE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der </a:t>
            </a:r>
            <a:r>
              <a:rPr lang="de-DE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Christophorusschule</a:t>
            </a:r>
            <a:r>
              <a:rPr lang="de-DE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endParaRPr lang="de-DE" sz="3100" dirty="0"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ACC1BD-DED3-49D6-BFF9-0E0F15079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de-DE" sz="2200" dirty="0">
                <a:solidFill>
                  <a:srgbClr val="000000"/>
                </a:solidFill>
              </a:rPr>
              <a:t>Besuch des </a:t>
            </a:r>
            <a:r>
              <a:rPr lang="de-DE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 Mobil </a:t>
            </a:r>
          </a:p>
          <a:p>
            <a:r>
              <a:rPr lang="de-DE" sz="2200" dirty="0">
                <a:solidFill>
                  <a:srgbClr val="000000"/>
                </a:solidFill>
              </a:rPr>
              <a:t>Erwerb des Sprachdiploms </a:t>
            </a:r>
            <a:r>
              <a:rPr lang="de-DE" sz="2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„DELF“ </a:t>
            </a:r>
          </a:p>
          <a:p>
            <a:r>
              <a:rPr lang="de-DE" sz="2200" dirty="0">
                <a:solidFill>
                  <a:srgbClr val="000000"/>
                </a:solidFill>
              </a:rPr>
              <a:t>Theater- und Kinobesuche (</a:t>
            </a:r>
            <a:r>
              <a:rPr lang="de-DE" sz="2200" dirty="0" err="1">
                <a:solidFill>
                  <a:srgbClr val="000000"/>
                </a:solidFill>
              </a:rPr>
              <a:t>Cinéfête</a:t>
            </a:r>
            <a:r>
              <a:rPr lang="de-DE" sz="2200" dirty="0">
                <a:solidFill>
                  <a:srgbClr val="000000"/>
                </a:solidFill>
              </a:rPr>
              <a:t>, Theatervorstellungen)</a:t>
            </a:r>
          </a:p>
          <a:p>
            <a:r>
              <a:rPr lang="de-DE" sz="2200" dirty="0">
                <a:solidFill>
                  <a:srgbClr val="000000"/>
                </a:solidFill>
              </a:rPr>
              <a:t>Bundeswettbewerb Fremdsprachen</a:t>
            </a:r>
          </a:p>
          <a:p>
            <a:r>
              <a:rPr lang="de-DE" sz="2200" dirty="0">
                <a:solidFill>
                  <a:srgbClr val="000000"/>
                </a:solidFill>
              </a:rPr>
              <a:t>Konversationskurse, </a:t>
            </a:r>
            <a:r>
              <a:rPr lang="de-DE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Frühfranzösisch</a:t>
            </a:r>
          </a:p>
          <a:p>
            <a:r>
              <a:rPr lang="de-DE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Prix des </a:t>
            </a:r>
            <a:r>
              <a:rPr lang="de-DE" sz="2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Lycéens</a:t>
            </a:r>
            <a:r>
              <a:rPr lang="de-DE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dirty="0">
                <a:solidFill>
                  <a:srgbClr val="000000"/>
                </a:solidFill>
              </a:rPr>
              <a:t>in der Oberstufe</a:t>
            </a:r>
            <a:endParaRPr lang="de-DE" sz="2200" b="1" dirty="0">
              <a:solidFill>
                <a:srgbClr val="000000"/>
              </a:solidFill>
            </a:endParaRPr>
          </a:p>
          <a:p>
            <a:r>
              <a:rPr lang="de-DE" sz="2200" dirty="0">
                <a:solidFill>
                  <a:srgbClr val="000000"/>
                </a:solidFill>
              </a:rPr>
              <a:t>Schüler- und Jugendaustauschprogramme über das </a:t>
            </a:r>
            <a:r>
              <a:rPr lang="de-DE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Deutsch-Französische Jugendwerk </a:t>
            </a:r>
            <a:r>
              <a:rPr lang="de-DE" sz="2200" dirty="0">
                <a:solidFill>
                  <a:srgbClr val="000000"/>
                </a:solidFill>
              </a:rPr>
              <a:t>(„privater“ Austausch)</a:t>
            </a:r>
          </a:p>
          <a:p>
            <a:pPr marL="0" indent="0">
              <a:buNone/>
            </a:pPr>
            <a:endParaRPr lang="de-DE" sz="2200" dirty="0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65FD6A-67BC-4AA7-912E-A04261B2CC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669487"/>
      </p:ext>
    </p:extLst>
  </p:cSld>
  <p:clrMapOvr>
    <a:masterClrMapping/>
  </p:clrMapOvr>
  <p:transition spd="slow" advTm="1070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740228A-2F30-47CB-8367-013DDB5B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Austausch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E354C6-1196-4E90-8DB5-DBF01B284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000000"/>
                </a:solidFill>
              </a:rPr>
              <a:t>- Lycée Jeanne d‘Arc in </a:t>
            </a:r>
            <a:r>
              <a:rPr lang="de-DE" b="1" dirty="0" err="1">
                <a:solidFill>
                  <a:srgbClr val="000000"/>
                </a:solidFill>
              </a:rPr>
              <a:t>Argentan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(Normandie) </a:t>
            </a:r>
          </a:p>
          <a:p>
            <a:pPr>
              <a:buFontTx/>
              <a:buChar char="-"/>
            </a:pPr>
            <a:r>
              <a:rPr lang="de-DE" dirty="0">
                <a:solidFill>
                  <a:srgbClr val="000000"/>
                </a:solidFill>
              </a:rPr>
              <a:t>ab der siebten Klasse (und aufsteigend)</a:t>
            </a:r>
          </a:p>
          <a:p>
            <a:pPr>
              <a:buFontTx/>
              <a:buChar char="-"/>
            </a:pPr>
            <a:r>
              <a:rPr lang="de-DE" dirty="0">
                <a:solidFill>
                  <a:srgbClr val="000000"/>
                </a:solidFill>
              </a:rPr>
              <a:t>für ca. 10 Tage (mit Ausflügen und Schulbesuch)</a:t>
            </a:r>
          </a:p>
          <a:p>
            <a:pPr>
              <a:buFontTx/>
              <a:buChar char="-"/>
            </a:pPr>
            <a:r>
              <a:rPr lang="de-DE" dirty="0">
                <a:solidFill>
                  <a:srgbClr val="000000"/>
                </a:solidFill>
              </a:rPr>
              <a:t>Unterbringung in Gastfamilien</a:t>
            </a:r>
          </a:p>
          <a:p>
            <a:pPr>
              <a:buFontTx/>
              <a:buChar char="-"/>
            </a:pPr>
            <a:r>
              <a:rPr lang="de-DE" dirty="0">
                <a:solidFill>
                  <a:srgbClr val="000000"/>
                </a:solidFill>
              </a:rPr>
              <a:t>Sprache und Kultur hautnah erleben</a:t>
            </a:r>
          </a:p>
          <a:p>
            <a:pPr>
              <a:buFontTx/>
              <a:buChar char="-"/>
            </a:pPr>
            <a:r>
              <a:rPr lang="de-DE" dirty="0">
                <a:solidFill>
                  <a:srgbClr val="000000"/>
                </a:solidFill>
              </a:rPr>
              <a:t>Partnerschaft besteht seit mehr als 25 (!) Jahren</a:t>
            </a:r>
          </a:p>
          <a:p>
            <a:pPr marL="0" indent="0">
              <a:buNone/>
            </a:pPr>
            <a:endParaRPr lang="de-DE" sz="2000" dirty="0">
              <a:solidFill>
                <a:srgbClr val="0000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24E6D5D-0BD6-4276-ACD5-E1E5EEFC1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61690"/>
      </p:ext>
    </p:extLst>
  </p:cSld>
  <p:clrMapOvr>
    <a:masterClrMapping/>
  </p:clrMapOvr>
  <p:transition spd="slow" advTm="764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11A00-A2A3-417C-B33D-DC753ED7C3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3964" r="3964" b="3964"/>
          <a:stretch>
            <a:fillRect/>
          </a:stretch>
        </p:blipFill>
        <p:spPr>
          <a:xfrm>
            <a:off x="0" y="1"/>
            <a:ext cx="12192000" cy="6857998"/>
          </a:xfrm>
          <a:custGeom>
            <a:avLst/>
            <a:gdLst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8">
                <a:moveTo>
                  <a:pt x="0" y="0"/>
                </a:moveTo>
                <a:lnTo>
                  <a:pt x="12192000" y="0"/>
                </a:lnTo>
                <a:lnTo>
                  <a:pt x="12192000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61CBBD-8DEF-4820-8EB8-9EE658FEB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437" y="991262"/>
            <a:ext cx="6955124" cy="1066802"/>
          </a:xfrm>
        </p:spPr>
        <p:txBody>
          <a:bodyPr>
            <a:normAutofit/>
          </a:bodyPr>
          <a:lstStyle/>
          <a:p>
            <a:pPr algn="ctr"/>
            <a:r>
              <a:rPr lang="de-DE" sz="4000" dirty="0">
                <a:solidFill>
                  <a:srgbClr val="FFFFFF"/>
                </a:solidFill>
              </a:rPr>
              <a:t>… et </a:t>
            </a:r>
            <a:r>
              <a:rPr lang="de-DE" sz="4000" dirty="0" err="1">
                <a:solidFill>
                  <a:srgbClr val="FFFFFF"/>
                </a:solidFill>
              </a:rPr>
              <a:t>finalement</a:t>
            </a:r>
            <a:r>
              <a:rPr lang="de-DE" sz="4000" dirty="0">
                <a:solidFill>
                  <a:srgbClr val="FFFFFF"/>
                </a:solidFill>
              </a:rPr>
              <a:t>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E9DBD2-85B3-4BCF-9A9E-7A4D78F7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437" y="2371725"/>
            <a:ext cx="6955124" cy="3038475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de-DE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indent="0" algn="ctr">
              <a:buNone/>
            </a:pPr>
            <a:r>
              <a:rPr lang="de-D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Französisch verbindet das Nützliche </a:t>
            </a:r>
            <a:br>
              <a:rPr lang="de-D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de-D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mit dem Schönen!</a:t>
            </a:r>
            <a:br>
              <a:rPr lang="de-D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de-DE" sz="2400" dirty="0">
                <a:solidFill>
                  <a:srgbClr val="FFFFFF"/>
                </a:solidFill>
                <a:latin typeface="Arial" pitchFamily="34" charset="0"/>
              </a:rPr>
              <a:t/>
            </a:r>
            <a:br>
              <a:rPr lang="de-DE" sz="2400" dirty="0">
                <a:solidFill>
                  <a:srgbClr val="FFFFFF"/>
                </a:solidFill>
                <a:latin typeface="Arial" pitchFamily="34" charset="0"/>
              </a:rPr>
            </a:br>
            <a:r>
              <a:rPr lang="de-DE" sz="2400" dirty="0">
                <a:solidFill>
                  <a:srgbClr val="FFFFFF"/>
                </a:solidFill>
                <a:latin typeface="Arial" pitchFamily="34" charset="0"/>
              </a:rPr>
              <a:t/>
            </a:r>
            <a:br>
              <a:rPr lang="de-DE" sz="2400" dirty="0">
                <a:solidFill>
                  <a:srgbClr val="FFFFFF"/>
                </a:solidFill>
                <a:latin typeface="Arial" pitchFamily="34" charset="0"/>
              </a:rPr>
            </a:br>
            <a:r>
              <a:rPr lang="de-D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</a:t>
            </a:r>
            <a:r>
              <a:rPr lang="de-D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</a:t>
            </a:r>
            <a:r>
              <a:rPr lang="de-D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votre</a:t>
            </a:r>
            <a:r>
              <a:rPr lang="de-D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r>
              <a:rPr lang="de-D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br>
              <a:rPr lang="de-DE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sz="2400" dirty="0">
              <a:solidFill>
                <a:srgbClr val="FFFFFF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D0A82D2-A5BD-4094-B2BC-60AE189B9E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2717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279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0B32FB-4515-41DC-8B9A-FC1EA4352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Vive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France!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7BBB33B-8C79-4559-B05E-B097EE34C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902" b="27834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DBE5AE14-DC36-41D1-B130-25A5E387A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085" y="4981851"/>
            <a:ext cx="7969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700" dirty="0">
                <a:cs typeface="Arial" pitchFamily="34" charset="0"/>
              </a:rPr>
              <a:t>© </a:t>
            </a:r>
            <a:r>
              <a:rPr lang="de-DE" sz="700" dirty="0" err="1"/>
              <a:t>com.box</a:t>
            </a:r>
            <a:endParaRPr lang="de-DE" sz="700" dirty="0"/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E5D37452-A232-43BA-9B97-FC5AF49EA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0693" y="4783414"/>
            <a:ext cx="11112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700" dirty="0">
                <a:cs typeface="Arial" pitchFamily="34" charset="0"/>
              </a:rPr>
              <a:t>         © </a:t>
            </a:r>
            <a:r>
              <a:rPr lang="de-DE" sz="700" dirty="0"/>
              <a:t>Klett Verlag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C8287B8D-B423-461E-B79C-4A5D5C132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724" y="4882632"/>
            <a:ext cx="7969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700">
                <a:cs typeface="Arial" pitchFamily="34" charset="0"/>
              </a:rPr>
              <a:t>© </a:t>
            </a:r>
            <a:r>
              <a:rPr lang="de-DE" sz="700"/>
              <a:t>Corbis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4F705A2A-2CC8-4B91-8FB8-79052629F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7744" y="5688096"/>
            <a:ext cx="7969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700" dirty="0">
                <a:cs typeface="Arial" pitchFamily="34" charset="0"/>
              </a:rPr>
              <a:t>© </a:t>
            </a:r>
            <a:r>
              <a:rPr lang="de-DE" sz="700" dirty="0"/>
              <a:t>Corel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16B135-D578-4B6B-A025-560CC51C61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2352601"/>
      </p:ext>
    </p:extLst>
  </p:cSld>
  <p:clrMapOvr>
    <a:masterClrMapping/>
  </p:clrMapOvr>
  <p:transition spd="slow" advTm="5339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7E950-7364-4A35-AE6A-3A331AF792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30"/>
          <a:stretch/>
        </p:blipFill>
        <p:spPr>
          <a:xfrm>
            <a:off x="-3049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DF13C2-F5EE-4779-BE6A-432FAB8B1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540" y="502920"/>
            <a:ext cx="3289232" cy="11963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PARIS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017FB6F-324D-4E61-B501-0A5A3F232EC0}"/>
              </a:ext>
            </a:extLst>
          </p:cNvPr>
          <p:cNvSpPr txBox="1"/>
          <p:nvPr/>
        </p:nvSpPr>
        <p:spPr>
          <a:xfrm>
            <a:off x="3003366" y="2380931"/>
            <a:ext cx="2160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la Tour Eiffel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7D3CDDD-4C0B-47FF-ADF9-4CA6433CB6FA}"/>
              </a:ext>
            </a:extLst>
          </p:cNvPr>
          <p:cNvSpPr txBox="1"/>
          <p:nvPr/>
        </p:nvSpPr>
        <p:spPr>
          <a:xfrm>
            <a:off x="7922756" y="2276795"/>
            <a:ext cx="1098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/>
              <a:t>l‘amour</a:t>
            </a:r>
            <a:endParaRPr lang="de-DE" sz="2000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F6092AC-D4CE-4C58-B75E-680A1FC58048}"/>
              </a:ext>
            </a:extLst>
          </p:cNvPr>
          <p:cNvSpPr txBox="1"/>
          <p:nvPr/>
        </p:nvSpPr>
        <p:spPr>
          <a:xfrm>
            <a:off x="4774518" y="3498040"/>
            <a:ext cx="2239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chemeClr val="bg2">
                    <a:lumMod val="75000"/>
                  </a:schemeClr>
                </a:solidFill>
              </a:rPr>
              <a:t>Cathédrale</a:t>
            </a:r>
            <a:r>
              <a:rPr lang="de-DE" sz="2800" b="1" dirty="0">
                <a:solidFill>
                  <a:schemeClr val="bg2">
                    <a:lumMod val="75000"/>
                  </a:schemeClr>
                </a:solidFill>
              </a:rPr>
              <a:t> Notre-Dame de Paris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12585C5-051B-42CF-9259-3D64EA48531F}"/>
              </a:ext>
            </a:extLst>
          </p:cNvPr>
          <p:cNvSpPr txBox="1"/>
          <p:nvPr/>
        </p:nvSpPr>
        <p:spPr>
          <a:xfrm>
            <a:off x="8186642" y="908263"/>
            <a:ext cx="2706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/>
              <a:t>les</a:t>
            </a:r>
            <a:r>
              <a:rPr lang="de-DE" sz="2000" b="1" dirty="0"/>
              <a:t> Champs-Elysées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60866EC-A74B-4C15-86B9-6762ED09AB7F}"/>
              </a:ext>
            </a:extLst>
          </p:cNvPr>
          <p:cNvSpPr txBox="1"/>
          <p:nvPr/>
        </p:nvSpPr>
        <p:spPr>
          <a:xfrm>
            <a:off x="8597815" y="3896940"/>
            <a:ext cx="2374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2">
                    <a:lumMod val="75000"/>
                  </a:schemeClr>
                </a:solidFill>
              </a:rPr>
              <a:t>la Seine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5382033-750E-4A18-8E79-83CD67E687C8}"/>
              </a:ext>
            </a:extLst>
          </p:cNvPr>
          <p:cNvSpPr txBox="1"/>
          <p:nvPr/>
        </p:nvSpPr>
        <p:spPr>
          <a:xfrm>
            <a:off x="6824248" y="4608746"/>
            <a:ext cx="1920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2">
                    <a:lumMod val="75000"/>
                  </a:schemeClr>
                </a:solidFill>
              </a:rPr>
              <a:t>Euro Disney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C8B375F-CDE6-43CD-ADC7-C94CF4C9F83D}"/>
              </a:ext>
            </a:extLst>
          </p:cNvPr>
          <p:cNvSpPr txBox="1"/>
          <p:nvPr/>
        </p:nvSpPr>
        <p:spPr>
          <a:xfrm>
            <a:off x="9684048" y="1982223"/>
            <a:ext cx="2111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/>
              <a:t>l‘Arc</a:t>
            </a:r>
            <a:r>
              <a:rPr lang="de-DE" sz="2000" b="1" dirty="0"/>
              <a:t> de Triomphe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34158F-2EF6-47C8-A63E-44E27303F3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51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685">
        <p:split orient="vert"/>
      </p:transition>
    </mc:Choice>
    <mc:Fallback xmlns="">
      <p:transition spd="slow" advTm="4468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0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5A81001-65B6-4DB6-A92D-5B61687A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de-DE" sz="31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Die Europäische Kommission fordert:</a:t>
            </a:r>
            <a:r>
              <a:rPr lang="de-DE" sz="31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de-DE" sz="31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endParaRPr lang="de-DE" sz="3100">
              <a:solidFill>
                <a:srgbClr val="000000"/>
              </a:solidFill>
            </a:endParaRPr>
          </a:p>
        </p:txBody>
      </p:sp>
      <p:sp>
        <p:nvSpPr>
          <p:cNvPr id="28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39CEB18-DAD4-4BB0-81BE-1460098841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20207" r="16494" b="-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41EB7B-A6D7-4BD2-ACFB-179ABE6F7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1866900"/>
            <a:ext cx="4977578" cy="4194071"/>
          </a:xfrm>
        </p:spPr>
        <p:txBody>
          <a:bodyPr anchor="ctr">
            <a:normAutofit fontScale="55000" lnSpcReduction="20000"/>
          </a:bodyPr>
          <a:lstStyle/>
          <a:p>
            <a:pPr marL="0" indent="0">
              <a:spcAft>
                <a:spcPct val="50000"/>
              </a:spcAft>
              <a:buClr>
                <a:srgbClr val="000000"/>
              </a:buClr>
              <a:buNone/>
            </a:pPr>
            <a:endParaRPr lang="de-DE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spcAft>
                <a:spcPct val="50000"/>
              </a:spcAft>
              <a:buClr>
                <a:srgbClr val="000000"/>
              </a:buClr>
              <a:buNone/>
            </a:pPr>
            <a:endParaRPr lang="de-DE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70000"/>
              </a:lnSpc>
              <a:spcAft>
                <a:spcPct val="50000"/>
              </a:spcAft>
              <a:buClr>
                <a:srgbClr val="000000"/>
              </a:buClr>
              <a:buNone/>
            </a:pPr>
            <a:r>
              <a:rPr lang="de-DE" sz="3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Neben der Muttersprache</a:t>
            </a:r>
            <a:r>
              <a:rPr lang="de-DE" sz="3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soll der europäische Bürger mindestens </a:t>
            </a:r>
            <a:r>
              <a:rPr lang="de-DE" sz="3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zwei moderne Fremdsprachen beherrschen</a:t>
            </a:r>
            <a:r>
              <a:rPr lang="de-DE" sz="3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!</a:t>
            </a:r>
          </a:p>
          <a:p>
            <a:pPr marL="0" indent="0">
              <a:spcAft>
                <a:spcPct val="50000"/>
              </a:spcAft>
              <a:buClr>
                <a:srgbClr val="000000"/>
              </a:buClr>
              <a:buNone/>
            </a:pPr>
            <a:endParaRPr lang="de-DE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spcAft>
                <a:spcPct val="50000"/>
              </a:spcAft>
              <a:buClr>
                <a:srgbClr val="000000"/>
              </a:buClr>
              <a:buNone/>
            </a:pPr>
            <a:endParaRPr lang="de-DE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spcAft>
                <a:spcPct val="50000"/>
              </a:spcAft>
              <a:buClr>
                <a:srgbClr val="000000"/>
              </a:buClr>
              <a:buNone/>
            </a:pPr>
            <a:r>
              <a:rPr lang="de-DE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Schulzeit ist „Sprachenlernzeit</a:t>
            </a:r>
            <a:r>
              <a:rPr lang="ja-JP" altLang="de-DE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“</a:t>
            </a:r>
            <a:r>
              <a:rPr lang="de-DE" altLang="ja-JP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!</a:t>
            </a:r>
            <a:endParaRPr lang="de-DE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  <a:p>
            <a:pPr marL="0" indent="0">
              <a:spcAft>
                <a:spcPct val="50000"/>
              </a:spcAft>
              <a:buClr>
                <a:srgbClr val="000000"/>
              </a:buClr>
              <a:buNone/>
            </a:pPr>
            <a:endParaRPr lang="de-DE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2000" dirty="0">
              <a:solidFill>
                <a:srgbClr val="000000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EF170F5-864A-4933-8D27-08273028FE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386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721">
        <p:fade/>
      </p:transition>
    </mc:Choice>
    <mc:Fallback xmlns="">
      <p:transition spd="med" advTm="517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170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19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5E59CC-7059-4455-9789-EDFBBE8F5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983" r="60644" b="14447"/>
          <a:stretch/>
        </p:blipFill>
        <p:spPr>
          <a:xfrm>
            <a:off x="2777490" y="2"/>
            <a:ext cx="6185757" cy="6857999"/>
          </a:xfrm>
          <a:custGeom>
            <a:avLst/>
            <a:gdLst>
              <a:gd name="connsiteX0" fmla="*/ 0 w 9414510"/>
              <a:gd name="connsiteY0" fmla="*/ 0 h 6857999"/>
              <a:gd name="connsiteX1" fmla="*/ 9414510 w 9414510"/>
              <a:gd name="connsiteY1" fmla="*/ 0 h 6857999"/>
              <a:gd name="connsiteX2" fmla="*/ 9414510 w 9414510"/>
              <a:gd name="connsiteY2" fmla="*/ 6857999 h 6857999"/>
              <a:gd name="connsiteX3" fmla="*/ 0 w 941451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4510" h="6857999">
                <a:moveTo>
                  <a:pt x="0" y="0"/>
                </a:moveTo>
                <a:lnTo>
                  <a:pt x="9414510" y="0"/>
                </a:lnTo>
                <a:lnTo>
                  <a:pt x="941451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F71399F-EF0D-4B07-90B2-4A9A189C8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Französisch um die Welt 1</a:t>
            </a:r>
            <a:br>
              <a:rPr lang="de-DE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>
              <a:solidFill>
                <a:srgbClr val="3F3F3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3F312B-5016-4E08-AF70-FD4B9A8D3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5550" y="1032987"/>
            <a:ext cx="5246370" cy="4792027"/>
          </a:xfrm>
        </p:spPr>
        <p:txBody>
          <a:bodyPr anchor="ctr">
            <a:normAutofit/>
          </a:bodyPr>
          <a:lstStyle/>
          <a:p>
            <a:pPr marL="261938" indent="-261938" eaLnBrk="1" hangingPunct="1">
              <a:buClr>
                <a:srgbClr val="000000"/>
              </a:buClr>
              <a:buFontTx/>
              <a:buChar char="•"/>
            </a:pPr>
            <a:r>
              <a:rPr lang="de-DE" sz="1600" dirty="0">
                <a:solidFill>
                  <a:srgbClr val="FFFFFF"/>
                </a:solidFill>
                <a:latin typeface="Arial" pitchFamily="34" charset="0"/>
              </a:rPr>
              <a:t>Die französische Sprache wird von </a:t>
            </a:r>
            <a:r>
              <a:rPr lang="de-DE" sz="1600" b="1" dirty="0">
                <a:solidFill>
                  <a:srgbClr val="FFFFFF"/>
                </a:solidFill>
                <a:latin typeface="Arial" pitchFamily="34" charset="0"/>
              </a:rPr>
              <a:t>mehr als 270 Mio. Menschen</a:t>
            </a:r>
            <a:r>
              <a:rPr lang="de-DE" sz="1600" dirty="0">
                <a:solidFill>
                  <a:srgbClr val="FFFFFF"/>
                </a:solidFill>
                <a:latin typeface="Arial" pitchFamily="34" charset="0"/>
              </a:rPr>
              <a:t> als </a:t>
            </a:r>
            <a:r>
              <a:rPr lang="de-DE" sz="1600" b="1" dirty="0">
                <a:solidFill>
                  <a:srgbClr val="FFFFFF"/>
                </a:solidFill>
                <a:latin typeface="Arial" pitchFamily="34" charset="0"/>
              </a:rPr>
              <a:t>Mutter- oder Zweitsprache</a:t>
            </a:r>
            <a:r>
              <a:rPr lang="de-DE" sz="1600" dirty="0">
                <a:solidFill>
                  <a:srgbClr val="FFFFFF"/>
                </a:solidFill>
                <a:latin typeface="Arial" pitchFamily="34" charset="0"/>
              </a:rPr>
              <a:t> gesprochen</a:t>
            </a:r>
          </a:p>
          <a:p>
            <a:pPr marL="261938" indent="-261938" eaLnBrk="1" hangingPunct="1">
              <a:buClr>
                <a:srgbClr val="000000"/>
              </a:buClr>
              <a:buFontTx/>
              <a:buNone/>
            </a:pPr>
            <a:endParaRPr lang="de-DE" sz="1600" dirty="0">
              <a:solidFill>
                <a:srgbClr val="FFFFFF"/>
              </a:solidFill>
              <a:latin typeface="Arial" pitchFamily="34" charset="0"/>
            </a:endParaRPr>
          </a:p>
          <a:p>
            <a:pPr marL="261938" indent="-261938" eaLnBrk="1" hangingPunct="1">
              <a:buClr>
                <a:srgbClr val="000000"/>
              </a:buClr>
              <a:buFontTx/>
              <a:buChar char="•"/>
            </a:pPr>
            <a:r>
              <a:rPr lang="de-DE" sz="1600" b="1" dirty="0">
                <a:solidFill>
                  <a:srgbClr val="FFFFFF"/>
                </a:solidFill>
                <a:latin typeface="Arial" pitchFamily="34" charset="0"/>
              </a:rPr>
              <a:t>Über 120 Mio. Menschen lernen oder studieren</a:t>
            </a:r>
            <a:r>
              <a:rPr lang="de-DE" sz="1600" dirty="0">
                <a:solidFill>
                  <a:srgbClr val="FFFFFF"/>
                </a:solidFill>
                <a:latin typeface="Arial" pitchFamily="34" charset="0"/>
              </a:rPr>
              <a:t> weltweit Französisch</a:t>
            </a:r>
          </a:p>
          <a:p>
            <a:pPr marL="261938" indent="-261938" eaLnBrk="1" hangingPunct="1">
              <a:buClr>
                <a:srgbClr val="000000"/>
              </a:buClr>
              <a:buFontTx/>
              <a:buNone/>
            </a:pPr>
            <a:endParaRPr lang="de-DE" sz="1600" dirty="0">
              <a:solidFill>
                <a:srgbClr val="FFFFFF"/>
              </a:solidFill>
              <a:latin typeface="Arial" pitchFamily="34" charset="0"/>
            </a:endParaRPr>
          </a:p>
          <a:p>
            <a:pPr marL="261938" indent="-261938" eaLnBrk="1" hangingPunct="1">
              <a:buClr>
                <a:srgbClr val="000000"/>
              </a:buClr>
              <a:buFontTx/>
              <a:buChar char="•"/>
            </a:pPr>
            <a:r>
              <a:rPr lang="de-DE" sz="1600" dirty="0">
                <a:solidFill>
                  <a:srgbClr val="FFFFFF"/>
                </a:solidFill>
                <a:latin typeface="Arial" pitchFamily="34" charset="0"/>
              </a:rPr>
              <a:t>In </a:t>
            </a:r>
            <a:r>
              <a:rPr lang="de-DE" sz="1600" b="1" dirty="0">
                <a:solidFill>
                  <a:srgbClr val="FFFFFF"/>
                </a:solidFill>
                <a:latin typeface="Arial" pitchFamily="34" charset="0"/>
              </a:rPr>
              <a:t>29 Staaten</a:t>
            </a:r>
            <a:r>
              <a:rPr lang="de-DE" sz="1600" dirty="0">
                <a:solidFill>
                  <a:srgbClr val="FFFFFF"/>
                </a:solidFill>
                <a:latin typeface="Arial" pitchFamily="34" charset="0"/>
              </a:rPr>
              <a:t> ist Französisch </a:t>
            </a:r>
            <a:r>
              <a:rPr lang="de-DE" sz="1600" b="1" dirty="0">
                <a:solidFill>
                  <a:srgbClr val="FFFFFF"/>
                </a:solidFill>
                <a:latin typeface="Arial" pitchFamily="34" charset="0"/>
              </a:rPr>
              <a:t>Amtssprache </a:t>
            </a:r>
            <a:r>
              <a:rPr lang="de-DE" sz="1600" dirty="0">
                <a:solidFill>
                  <a:srgbClr val="FFFFFF"/>
                </a:solidFill>
                <a:latin typeface="Arial" pitchFamily="34" charset="0"/>
              </a:rPr>
              <a:t>(z.B. Senegal, Kongo, Kamerun)</a:t>
            </a:r>
          </a:p>
          <a:p>
            <a:pPr marL="261938" indent="-261938" eaLnBrk="1" hangingPunct="1">
              <a:buClr>
                <a:srgbClr val="000000"/>
              </a:buClr>
              <a:buFontTx/>
              <a:buNone/>
            </a:pPr>
            <a:endParaRPr lang="de-DE" sz="1600" b="1" dirty="0">
              <a:solidFill>
                <a:srgbClr val="FFFFFF"/>
              </a:solidFill>
              <a:latin typeface="Arial" pitchFamily="34" charset="0"/>
            </a:endParaRPr>
          </a:p>
          <a:p>
            <a:pPr marL="261938" indent="-261938" eaLnBrk="1" hangingPunct="1"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sz="1600" dirty="0">
                <a:solidFill>
                  <a:srgbClr val="FFFFFF"/>
                </a:solidFill>
                <a:latin typeface="Arial" pitchFamily="34" charset="0"/>
              </a:rPr>
              <a:t>Zur </a:t>
            </a:r>
            <a:r>
              <a:rPr lang="de-DE" sz="1600" b="1" dirty="0">
                <a:solidFill>
                  <a:srgbClr val="FFFFFF"/>
                </a:solidFill>
                <a:latin typeface="Arial" pitchFamily="34" charset="0"/>
              </a:rPr>
              <a:t>Internationalen Organisation der Frankophonie</a:t>
            </a:r>
            <a:r>
              <a:rPr lang="de-DE" sz="1600" dirty="0">
                <a:solidFill>
                  <a:srgbClr val="FFFFFF"/>
                </a:solidFill>
                <a:latin typeface="Arial" pitchFamily="34" charset="0"/>
              </a:rPr>
              <a:t> – Gesamtheit der französischsprachigen Länder – gehören </a:t>
            </a:r>
            <a:r>
              <a:rPr lang="de-DE" sz="1600" b="1" dirty="0">
                <a:solidFill>
                  <a:srgbClr val="FFFFFF"/>
                </a:solidFill>
                <a:latin typeface="Arial" pitchFamily="34" charset="0"/>
              </a:rPr>
              <a:t>80 Staaten     </a:t>
            </a:r>
          </a:p>
          <a:p>
            <a:pPr marL="261938" indent="-261938" eaLnBrk="1" hangingPunct="1"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sz="1600" dirty="0">
                <a:solidFill>
                  <a:srgbClr val="FFFFFF"/>
                </a:solidFill>
                <a:latin typeface="Arial" pitchFamily="34" charset="0"/>
              </a:rPr>
              <a:t>Französisch wird in unseren </a:t>
            </a:r>
            <a:r>
              <a:rPr lang="de-DE" sz="1600" b="1" dirty="0">
                <a:solidFill>
                  <a:srgbClr val="FFFFFF"/>
                </a:solidFill>
                <a:latin typeface="Arial" pitchFamily="34" charset="0"/>
              </a:rPr>
              <a:t>Nachbarländern Frankreich, der Schweiz, Belgien und Luxemburg</a:t>
            </a:r>
            <a:r>
              <a:rPr lang="de-DE" sz="1600" dirty="0">
                <a:solidFill>
                  <a:srgbClr val="FFFFFF"/>
                </a:solidFill>
                <a:latin typeface="Arial" pitchFamily="34" charset="0"/>
              </a:rPr>
              <a:t> gesprochen, wohin man schnell reisen kann</a:t>
            </a:r>
          </a:p>
          <a:p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DE8DE0-B7F9-47FC-8F8A-C53F9801A2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090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322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170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19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5E59CC-7059-4455-9789-EDFBBE8F5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983" r="60644" b="14447"/>
          <a:stretch/>
        </p:blipFill>
        <p:spPr>
          <a:xfrm>
            <a:off x="2777490" y="2"/>
            <a:ext cx="6185757" cy="6857999"/>
          </a:xfrm>
          <a:custGeom>
            <a:avLst/>
            <a:gdLst>
              <a:gd name="connsiteX0" fmla="*/ 0 w 9414510"/>
              <a:gd name="connsiteY0" fmla="*/ 0 h 6857999"/>
              <a:gd name="connsiteX1" fmla="*/ 9414510 w 9414510"/>
              <a:gd name="connsiteY1" fmla="*/ 0 h 6857999"/>
              <a:gd name="connsiteX2" fmla="*/ 9414510 w 9414510"/>
              <a:gd name="connsiteY2" fmla="*/ 6857999 h 6857999"/>
              <a:gd name="connsiteX3" fmla="*/ 0 w 941451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4510" h="6857999">
                <a:moveTo>
                  <a:pt x="0" y="0"/>
                </a:moveTo>
                <a:lnTo>
                  <a:pt x="9414510" y="0"/>
                </a:lnTo>
                <a:lnTo>
                  <a:pt x="941451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1D0D52-6F64-497D-94BF-EF944214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Französisch um die Welt 2</a:t>
            </a:r>
            <a:endParaRPr lang="de-DE">
              <a:solidFill>
                <a:srgbClr val="3F3F3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913BBE-588A-46E2-97C5-57F2A85F7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5550" y="1032987"/>
            <a:ext cx="5246370" cy="4792027"/>
          </a:xfrm>
        </p:spPr>
        <p:txBody>
          <a:bodyPr anchor="ctr">
            <a:normAutofit/>
          </a:bodyPr>
          <a:lstStyle/>
          <a:p>
            <a:pPr marL="261938" indent="-261938" eaLnBrk="1" hangingPunct="1"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sz="1700" dirty="0">
                <a:solidFill>
                  <a:srgbClr val="FFFFFF"/>
                </a:solidFill>
                <a:latin typeface="Arial" pitchFamily="34" charset="0"/>
              </a:rPr>
              <a:t>Französisch ist eine </a:t>
            </a:r>
            <a:r>
              <a:rPr lang="de-DE" sz="1700" b="1" dirty="0">
                <a:solidFill>
                  <a:srgbClr val="FFFFFF"/>
                </a:solidFill>
                <a:latin typeface="Arial" pitchFamily="34" charset="0"/>
              </a:rPr>
              <a:t>Brückensprache zu anderen romanischen Sprachen,</a:t>
            </a:r>
            <a:r>
              <a:rPr lang="de-DE" sz="1700" dirty="0">
                <a:solidFill>
                  <a:srgbClr val="FFFFFF"/>
                </a:solidFill>
                <a:latin typeface="Arial" pitchFamily="34" charset="0"/>
              </a:rPr>
              <a:t> wie Italienisch, Spanisch oder Portugiesisch</a:t>
            </a:r>
          </a:p>
          <a:p>
            <a:pPr marL="261938" indent="-261938" eaLnBrk="1" hangingPunct="1"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sz="1700" dirty="0">
                <a:solidFill>
                  <a:srgbClr val="FFFFFF"/>
                </a:solidFill>
                <a:latin typeface="Arial" pitchFamily="34" charset="0"/>
              </a:rPr>
              <a:t>Französisch ist eine </a:t>
            </a:r>
            <a:r>
              <a:rPr lang="de-DE" sz="1700" b="1" dirty="0">
                <a:solidFill>
                  <a:srgbClr val="FFFFFF"/>
                </a:solidFill>
                <a:latin typeface="Arial" pitchFamily="34" charset="0"/>
              </a:rPr>
              <a:t>offene Tür zur Welt</a:t>
            </a:r>
            <a:r>
              <a:rPr lang="de-DE" sz="1700" dirty="0">
                <a:solidFill>
                  <a:srgbClr val="FFFFFF"/>
                </a:solidFill>
                <a:latin typeface="Arial" pitchFamily="34" charset="0"/>
              </a:rPr>
              <a:t> (Afrika, Südost-Asien, Québec in Kanada) und auf allen Kontinenten vertreten </a:t>
            </a:r>
          </a:p>
          <a:p>
            <a:pPr marL="261938" indent="-261938" eaLnBrk="1" hangingPunct="1"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sz="1700" dirty="0">
                <a:solidFill>
                  <a:srgbClr val="FFFFFF"/>
                </a:solidFill>
                <a:latin typeface="Arial" pitchFamily="34" charset="0"/>
              </a:rPr>
              <a:t>Französisch ist die </a:t>
            </a:r>
            <a:r>
              <a:rPr lang="de-DE" sz="1700" b="1" dirty="0">
                <a:solidFill>
                  <a:srgbClr val="FFFFFF"/>
                </a:solidFill>
                <a:latin typeface="Arial" pitchFamily="34" charset="0"/>
              </a:rPr>
              <a:t>Sprache der internationalen Beziehungen</a:t>
            </a:r>
            <a:r>
              <a:rPr lang="de-DE" sz="1700" dirty="0">
                <a:solidFill>
                  <a:srgbClr val="FFFFFF"/>
                </a:solidFill>
                <a:latin typeface="Arial" pitchFamily="34" charset="0"/>
              </a:rPr>
              <a:t>: In vielen internationalen Organisationen, wie in der </a:t>
            </a:r>
            <a:r>
              <a:rPr lang="de-DE" sz="1700" b="1" dirty="0">
                <a:solidFill>
                  <a:srgbClr val="FFFFFF"/>
                </a:solidFill>
                <a:latin typeface="Arial" pitchFamily="34" charset="0"/>
              </a:rPr>
              <a:t>UNO, EU, NATO, OECD</a:t>
            </a:r>
            <a:r>
              <a:rPr lang="de-DE" sz="1700" dirty="0">
                <a:solidFill>
                  <a:srgbClr val="FFFFFF"/>
                </a:solidFill>
                <a:latin typeface="Arial" pitchFamily="34" charset="0"/>
              </a:rPr>
              <a:t> und im </a:t>
            </a:r>
            <a:r>
              <a:rPr lang="de-DE" sz="1700" b="1" dirty="0">
                <a:solidFill>
                  <a:srgbClr val="FFFFFF"/>
                </a:solidFill>
                <a:latin typeface="Arial" pitchFamily="34" charset="0"/>
              </a:rPr>
              <a:t>Europarat</a:t>
            </a:r>
            <a:r>
              <a:rPr lang="de-DE" sz="1700" dirty="0">
                <a:solidFill>
                  <a:srgbClr val="FFFFFF"/>
                </a:solidFill>
                <a:latin typeface="Arial" pitchFamily="34" charset="0"/>
              </a:rPr>
              <a:t> ist Französisch Arbeitssprache</a:t>
            </a:r>
          </a:p>
          <a:p>
            <a:pPr marL="261938" indent="-261938"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</a:pPr>
            <a:r>
              <a:rPr lang="de-DE" sz="1700" b="1" dirty="0">
                <a:solidFill>
                  <a:srgbClr val="FFFFFF"/>
                </a:solidFill>
                <a:latin typeface="Arial" pitchFamily="34" charset="0"/>
              </a:rPr>
              <a:t>Historische Bedeutung </a:t>
            </a:r>
            <a:r>
              <a:rPr lang="de-DE" sz="1700" dirty="0">
                <a:solidFill>
                  <a:srgbClr val="FFFFFF"/>
                </a:solidFill>
                <a:latin typeface="Arial" pitchFamily="34" charset="0"/>
              </a:rPr>
              <a:t>der Partnerschaft Deutschlands und Frankreichs im Herzen </a:t>
            </a:r>
            <a:r>
              <a:rPr lang="de-DE" sz="1700" b="1" dirty="0">
                <a:solidFill>
                  <a:srgbClr val="FFFFFF"/>
                </a:solidFill>
                <a:latin typeface="Arial" pitchFamily="34" charset="0"/>
              </a:rPr>
              <a:t>Europas</a:t>
            </a:r>
            <a:r>
              <a:rPr lang="de-DE" sz="1700" dirty="0">
                <a:solidFill>
                  <a:srgbClr val="FFFFFF"/>
                </a:solidFill>
                <a:latin typeface="Arial" pitchFamily="34" charset="0"/>
              </a:rPr>
              <a:t> (Elysées-Vertrag von 1963): beide Länder haben im Dezember 2019 den Etat für den deutsch-französischen Austausch um 4 Mio. Euro erhöht</a:t>
            </a:r>
          </a:p>
          <a:p>
            <a:endParaRPr lang="de-DE" sz="1700" dirty="0">
              <a:solidFill>
                <a:srgbClr val="FFFFFF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B03ADE-6FAB-478D-A49B-87B292E0E7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123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676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BD3BBBF-7F53-4D12-951C-96019281B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Französisch in der Praxis 1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1E19F9-AC13-407C-A439-E39693E1C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6689" y="389358"/>
            <a:ext cx="5809969" cy="4990854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de-DE" altLang="zh-CN" sz="2400" b="1" dirty="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Wer braucht Französisch?</a:t>
            </a:r>
          </a:p>
          <a:p>
            <a:pPr marL="0" indent="0" eaLnBrk="1" hangingPunct="1">
              <a:buNone/>
            </a:pPr>
            <a:r>
              <a:rPr lang="de-DE" altLang="zh-CN" sz="2400" dirty="0">
                <a:solidFill>
                  <a:srgbClr val="000000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Journalisten, Ingenieure, Studierende, Kaufleute, Manager, Lehrer, Politiker, Polizisten, Auszubildende, Diplomaten, Historiker, Naturwissenschaftler, Ärzte, Missionare, Abenteurer, Gastronomen und Köche, Bäcker, Wissenschaftler, Afrikainteressierte, Weltoffene, Theologen, Paris-Touristen, Comic-Fans, Schriftsteller, Filmbegeisterte, Weinliebhaber, Lebenskünstler, Kunstinteressierte, Chanson-Liebhaber, die Mode- und Kosmetikbranche, Hip-Hop-Fans ... </a:t>
            </a:r>
            <a:endParaRPr lang="de-DE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de-DE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und Schüler*innen!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3B1C27-2490-4E32-92F3-E261ABF800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042076"/>
      </p:ext>
    </p:extLst>
  </p:cSld>
  <p:clrMapOvr>
    <a:masterClrMapping/>
  </p:clrMapOvr>
  <p:transition spd="slow" advTm="1686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BC60163-3D8B-4AD7-B589-56D11393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Französisch in der Praxis 2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1B6912-D1D5-400C-9A04-A87EDD818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400" dirty="0">
                <a:solidFill>
                  <a:srgbClr val="000000"/>
                </a:solidFill>
              </a:rPr>
              <a:t>M. </a:t>
            </a:r>
            <a:r>
              <a:rPr lang="de-DE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Gourmand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va</a:t>
            </a:r>
            <a:r>
              <a:rPr lang="de-DE" sz="2400" dirty="0">
                <a:solidFill>
                  <a:srgbClr val="000000"/>
                </a:solidFill>
              </a:rPr>
              <a:t> au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restaurant</a:t>
            </a:r>
            <a:r>
              <a:rPr lang="de-DE" sz="2400" dirty="0">
                <a:solidFill>
                  <a:srgbClr val="000000"/>
                </a:solidFill>
              </a:rPr>
              <a:t>, </a:t>
            </a:r>
            <a:r>
              <a:rPr lang="de-DE" sz="2400" dirty="0" err="1">
                <a:solidFill>
                  <a:srgbClr val="000000"/>
                </a:solidFill>
              </a:rPr>
              <a:t>il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met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une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cravate</a:t>
            </a:r>
            <a:r>
              <a:rPr lang="de-DE" sz="2400" dirty="0">
                <a:solidFill>
                  <a:srgbClr val="000000"/>
                </a:solidFill>
              </a:rPr>
              <a:t> et </a:t>
            </a:r>
            <a:r>
              <a:rPr lang="de-DE" sz="2400" dirty="0" err="1">
                <a:solidFill>
                  <a:srgbClr val="000000"/>
                </a:solidFill>
              </a:rPr>
              <a:t>il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prend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un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taxi</a:t>
            </a:r>
            <a:r>
              <a:rPr lang="de-DE" sz="24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0000"/>
                </a:solidFill>
              </a:rPr>
              <a:t>Au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restaurant</a:t>
            </a:r>
            <a:r>
              <a:rPr lang="de-DE" sz="2400" dirty="0">
                <a:solidFill>
                  <a:srgbClr val="000000"/>
                </a:solidFill>
              </a:rPr>
              <a:t>, </a:t>
            </a:r>
            <a:r>
              <a:rPr lang="de-DE" sz="2400" dirty="0" err="1">
                <a:solidFill>
                  <a:srgbClr val="000000"/>
                </a:solidFill>
              </a:rPr>
              <a:t>il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commande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d‘abord</a:t>
            </a:r>
            <a:r>
              <a:rPr lang="de-DE" sz="2400" dirty="0">
                <a:solidFill>
                  <a:srgbClr val="000000"/>
                </a:solidFill>
              </a:rPr>
              <a:t> du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champagne</a:t>
            </a:r>
            <a:r>
              <a:rPr lang="de-DE" sz="2400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de-DE" sz="2400" dirty="0" err="1">
                <a:solidFill>
                  <a:srgbClr val="000000"/>
                </a:solidFill>
              </a:rPr>
              <a:t>Puis</a:t>
            </a:r>
            <a:r>
              <a:rPr lang="de-DE" sz="2400" dirty="0">
                <a:solidFill>
                  <a:srgbClr val="000000"/>
                </a:solidFill>
              </a:rPr>
              <a:t>, </a:t>
            </a:r>
            <a:r>
              <a:rPr lang="de-DE" sz="2400" dirty="0" err="1">
                <a:solidFill>
                  <a:srgbClr val="000000"/>
                </a:solidFill>
              </a:rPr>
              <a:t>il</a:t>
            </a:r>
            <a:r>
              <a:rPr lang="de-DE" sz="2400" dirty="0">
                <a:solidFill>
                  <a:srgbClr val="000000"/>
                </a:solidFill>
              </a:rPr>
              <a:t> mange </a:t>
            </a:r>
            <a:r>
              <a:rPr lang="de-DE" sz="2400" dirty="0" err="1">
                <a:solidFill>
                  <a:srgbClr val="000000"/>
                </a:solidFill>
              </a:rPr>
              <a:t>un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rollmops</a:t>
            </a:r>
            <a:r>
              <a:rPr lang="de-DE" sz="2400" dirty="0">
                <a:solidFill>
                  <a:srgbClr val="000000"/>
                </a:solidFill>
              </a:rPr>
              <a:t>, après des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spaghettis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avec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une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sauce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tomate</a:t>
            </a:r>
            <a:r>
              <a:rPr lang="de-DE" sz="2400" dirty="0">
                <a:solidFill>
                  <a:srgbClr val="000000"/>
                </a:solidFill>
              </a:rPr>
              <a:t>, </a:t>
            </a:r>
            <a:r>
              <a:rPr lang="de-DE" sz="2400" dirty="0" err="1">
                <a:solidFill>
                  <a:srgbClr val="000000"/>
                </a:solidFill>
              </a:rPr>
              <a:t>puis</a:t>
            </a:r>
            <a:r>
              <a:rPr lang="de-DE" sz="2400" dirty="0">
                <a:solidFill>
                  <a:srgbClr val="000000"/>
                </a:solidFill>
              </a:rPr>
              <a:t> des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pommes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frites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avec</a:t>
            </a:r>
            <a:r>
              <a:rPr lang="de-DE" sz="2400" dirty="0">
                <a:solidFill>
                  <a:srgbClr val="000000"/>
                </a:solidFill>
              </a:rPr>
              <a:t> de la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mayonnaise</a:t>
            </a:r>
            <a:r>
              <a:rPr lang="de-DE" sz="2400" dirty="0">
                <a:solidFill>
                  <a:srgbClr val="000000"/>
                </a:solidFill>
              </a:rPr>
              <a:t> et </a:t>
            </a:r>
            <a:r>
              <a:rPr lang="de-DE" sz="2400" dirty="0" err="1">
                <a:solidFill>
                  <a:srgbClr val="000000"/>
                </a:solidFill>
              </a:rPr>
              <a:t>une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salade</a:t>
            </a:r>
            <a:r>
              <a:rPr lang="de-DE" sz="2400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0000"/>
                </a:solidFill>
              </a:rPr>
              <a:t>Il </a:t>
            </a:r>
            <a:r>
              <a:rPr lang="de-DE" sz="2400" dirty="0" err="1">
                <a:solidFill>
                  <a:srgbClr val="000000"/>
                </a:solidFill>
              </a:rPr>
              <a:t>boit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d‘abord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une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bière</a:t>
            </a:r>
            <a:r>
              <a:rPr lang="de-DE" sz="2400" dirty="0">
                <a:solidFill>
                  <a:srgbClr val="000000"/>
                </a:solidFill>
              </a:rPr>
              <a:t> et </a:t>
            </a:r>
            <a:r>
              <a:rPr lang="de-DE" sz="2400" dirty="0" err="1">
                <a:solidFill>
                  <a:srgbClr val="000000"/>
                </a:solidFill>
              </a:rPr>
              <a:t>puis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un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coca</a:t>
            </a:r>
            <a:r>
              <a:rPr lang="de-DE" sz="2400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de-DE" sz="2400" dirty="0" err="1">
                <a:solidFill>
                  <a:srgbClr val="000000"/>
                </a:solidFill>
              </a:rPr>
              <a:t>Comme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dessert</a:t>
            </a:r>
            <a:r>
              <a:rPr lang="de-DE" sz="2400" dirty="0">
                <a:solidFill>
                  <a:srgbClr val="000000"/>
                </a:solidFill>
              </a:rPr>
              <a:t>, </a:t>
            </a:r>
            <a:r>
              <a:rPr lang="de-DE" sz="2400" dirty="0" err="1">
                <a:solidFill>
                  <a:srgbClr val="000000"/>
                </a:solidFill>
              </a:rPr>
              <a:t>il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prend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un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ananas</a:t>
            </a:r>
            <a:r>
              <a:rPr lang="de-DE" sz="2400" dirty="0">
                <a:solidFill>
                  <a:srgbClr val="000000"/>
                </a:solidFill>
              </a:rPr>
              <a:t>, des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bananes</a:t>
            </a:r>
            <a:r>
              <a:rPr lang="de-DE" sz="2400" dirty="0">
                <a:solidFill>
                  <a:srgbClr val="000000"/>
                </a:solidFill>
              </a:rPr>
              <a:t> et des </a:t>
            </a:r>
            <a:r>
              <a:rPr lang="de-DE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oranges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avec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un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petit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café</a:t>
            </a:r>
            <a:r>
              <a:rPr lang="de-DE" sz="2400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0000"/>
                </a:solidFill>
              </a:rPr>
              <a:t>Le </a:t>
            </a:r>
            <a:r>
              <a:rPr lang="de-DE" sz="2400" dirty="0" err="1">
                <a:solidFill>
                  <a:srgbClr val="000000"/>
                </a:solidFill>
              </a:rPr>
              <a:t>soir</a:t>
            </a:r>
            <a:r>
              <a:rPr lang="de-DE" sz="2400" dirty="0">
                <a:solidFill>
                  <a:srgbClr val="000000"/>
                </a:solidFill>
              </a:rPr>
              <a:t>, </a:t>
            </a:r>
            <a:r>
              <a:rPr lang="de-DE" sz="2400" dirty="0" err="1">
                <a:solidFill>
                  <a:srgbClr val="000000"/>
                </a:solidFill>
              </a:rPr>
              <a:t>il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est</a:t>
            </a:r>
            <a:r>
              <a:rPr lang="de-DE" sz="2400" dirty="0">
                <a:solidFill>
                  <a:srgbClr val="000000"/>
                </a:solidFill>
              </a:rPr>
              <a:t> à </a:t>
            </a:r>
            <a:r>
              <a:rPr lang="de-DE" sz="2400" dirty="0" err="1">
                <a:solidFill>
                  <a:srgbClr val="000000"/>
                </a:solidFill>
              </a:rPr>
              <a:t>l‘</a:t>
            </a:r>
            <a:r>
              <a:rPr lang="de-DE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hôpital</a:t>
            </a:r>
            <a:r>
              <a:rPr lang="de-DE" sz="2400" dirty="0">
                <a:solidFill>
                  <a:srgbClr val="000000"/>
                </a:solidFill>
              </a:rPr>
              <a:t>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AE284E-403E-4DEB-A5D0-3D8BD882EA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2307194"/>
      </p:ext>
    </p:extLst>
  </p:cSld>
  <p:clrMapOvr>
    <a:masterClrMapping/>
  </p:clrMapOvr>
  <p:transition spd="slow" advTm="11506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FFFA32-D9F4-4AF9-A025-CD128AC85E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0967"/>
            <a:ext cx="12192000" cy="549703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0"/>
            <a:ext cx="12192000" cy="3049325"/>
            <a:chOff x="0" y="3808676"/>
            <a:chExt cx="12192000" cy="30493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D6A67EC-A4FF-4F26-867D-D40463F5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448056"/>
            <a:ext cx="9833548" cy="1066802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Französischer Wortschatz - ganz leicht! 1</a:t>
            </a:r>
            <a:endParaRPr lang="de-DE" sz="4000" dirty="0">
              <a:solidFill>
                <a:srgbClr val="3F3F3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29C336-4197-4EB5-89C3-64682594A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49325"/>
            <a:ext cx="9833548" cy="2945574"/>
          </a:xfrm>
        </p:spPr>
        <p:txBody>
          <a:bodyPr anchor="ctr">
            <a:normAutofit/>
          </a:bodyPr>
          <a:lstStyle/>
          <a:p>
            <a:pPr marL="0" indent="0">
              <a:spcAft>
                <a:spcPct val="50000"/>
              </a:spcAft>
              <a:buClr>
                <a:srgbClr val="000000"/>
              </a:buClr>
              <a:buNone/>
            </a:pPr>
            <a:r>
              <a:rPr lang="de-DE" sz="2400" dirty="0">
                <a:solidFill>
                  <a:srgbClr val="FFFFFF"/>
                </a:solidFill>
              </a:rPr>
              <a:t>Französische Wörter, die man schon aus dem Englischunterricht kennt:</a:t>
            </a:r>
          </a:p>
          <a:p>
            <a:pPr marL="0" indent="0">
              <a:spcAft>
                <a:spcPct val="50000"/>
              </a:spcAft>
              <a:buClr>
                <a:srgbClr val="000000"/>
              </a:buClr>
              <a:buNone/>
            </a:pPr>
            <a:r>
              <a:rPr lang="de-DE" sz="2400" dirty="0">
                <a:solidFill>
                  <a:srgbClr val="FFFFFF"/>
                </a:solidFill>
              </a:rPr>
              <a:t>			</a:t>
            </a:r>
            <a:r>
              <a:rPr lang="de-DE" sz="2400" dirty="0" err="1">
                <a:solidFill>
                  <a:srgbClr val="FFFFFF"/>
                </a:solidFill>
              </a:rPr>
              <a:t>to</a:t>
            </a:r>
            <a:r>
              <a:rPr lang="de-DE" sz="2400" dirty="0">
                <a:solidFill>
                  <a:srgbClr val="FFFFFF"/>
                </a:solidFill>
              </a:rPr>
              <a:t> </a:t>
            </a:r>
            <a:r>
              <a:rPr lang="de-DE" sz="2400" dirty="0" err="1">
                <a:solidFill>
                  <a:srgbClr val="FFFFFF"/>
                </a:solidFill>
              </a:rPr>
              <a:t>arrive</a:t>
            </a:r>
            <a:r>
              <a:rPr lang="de-DE" sz="2400" dirty="0">
                <a:solidFill>
                  <a:srgbClr val="FFFFFF"/>
                </a:solidFill>
              </a:rPr>
              <a:t>	 - 	</a:t>
            </a:r>
            <a:r>
              <a:rPr lang="de-DE" sz="2400" dirty="0" err="1">
                <a:solidFill>
                  <a:srgbClr val="FFFFFF"/>
                </a:solidFill>
              </a:rPr>
              <a:t>arriver</a:t>
            </a:r>
            <a:r>
              <a:rPr lang="de-DE" sz="2400" dirty="0">
                <a:solidFill>
                  <a:srgbClr val="FFFFFF"/>
                </a:solidFill>
              </a:rPr>
              <a:t/>
            </a:r>
            <a:br>
              <a:rPr lang="de-DE" sz="2400" dirty="0">
                <a:solidFill>
                  <a:srgbClr val="FFFFFF"/>
                </a:solidFill>
              </a:rPr>
            </a:br>
            <a:r>
              <a:rPr lang="de-DE" sz="2400" dirty="0">
                <a:solidFill>
                  <a:srgbClr val="FFFFFF"/>
                </a:solidFill>
              </a:rPr>
              <a:t>			</a:t>
            </a:r>
            <a:r>
              <a:rPr lang="de-DE" sz="2400" dirty="0" err="1">
                <a:solidFill>
                  <a:srgbClr val="FFFFFF"/>
                </a:solidFill>
              </a:rPr>
              <a:t>dangerous</a:t>
            </a:r>
            <a:r>
              <a:rPr lang="de-DE" sz="2400" dirty="0">
                <a:solidFill>
                  <a:srgbClr val="FFFFFF"/>
                </a:solidFill>
              </a:rPr>
              <a:t>	 - 	</a:t>
            </a:r>
            <a:r>
              <a:rPr lang="de-DE" sz="2400" dirty="0" err="1">
                <a:solidFill>
                  <a:srgbClr val="FFFFFF"/>
                </a:solidFill>
              </a:rPr>
              <a:t>dangereux</a:t>
            </a:r>
            <a:r>
              <a:rPr lang="de-DE" sz="2400" dirty="0">
                <a:solidFill>
                  <a:srgbClr val="FFFFFF"/>
                </a:solidFill>
              </a:rPr>
              <a:t/>
            </a:r>
            <a:br>
              <a:rPr lang="de-DE" sz="2400" dirty="0">
                <a:solidFill>
                  <a:srgbClr val="FFFFFF"/>
                </a:solidFill>
              </a:rPr>
            </a:br>
            <a:r>
              <a:rPr lang="de-DE" sz="2400" dirty="0">
                <a:solidFill>
                  <a:srgbClr val="FFFFFF"/>
                </a:solidFill>
              </a:rPr>
              <a:t>			</a:t>
            </a:r>
            <a:r>
              <a:rPr lang="de-DE" sz="2400" dirty="0" err="1">
                <a:solidFill>
                  <a:srgbClr val="FFFFFF"/>
                </a:solidFill>
              </a:rPr>
              <a:t>forest</a:t>
            </a:r>
            <a:r>
              <a:rPr lang="de-DE" sz="2400" dirty="0">
                <a:solidFill>
                  <a:srgbClr val="FFFFFF"/>
                </a:solidFill>
              </a:rPr>
              <a:t> 		 - 	</a:t>
            </a:r>
            <a:r>
              <a:rPr lang="de-DE" sz="2400" dirty="0" err="1">
                <a:solidFill>
                  <a:srgbClr val="FFFFFF"/>
                </a:solidFill>
              </a:rPr>
              <a:t>forêt</a:t>
            </a:r>
            <a:r>
              <a:rPr lang="de-DE" sz="2400" dirty="0">
                <a:solidFill>
                  <a:srgbClr val="FFFFFF"/>
                </a:solidFill>
              </a:rPr>
              <a:t/>
            </a:r>
            <a:br>
              <a:rPr lang="de-DE" sz="2400" dirty="0">
                <a:solidFill>
                  <a:srgbClr val="FFFFFF"/>
                </a:solidFill>
              </a:rPr>
            </a:br>
            <a:r>
              <a:rPr lang="de-DE" sz="2400" dirty="0">
                <a:solidFill>
                  <a:srgbClr val="FFFFFF"/>
                </a:solidFill>
              </a:rPr>
              <a:t>			</a:t>
            </a:r>
            <a:r>
              <a:rPr lang="de-DE" sz="2400" dirty="0" err="1">
                <a:solidFill>
                  <a:srgbClr val="FFFFFF"/>
                </a:solidFill>
              </a:rPr>
              <a:t>to</a:t>
            </a:r>
            <a:r>
              <a:rPr lang="de-DE" sz="2400" dirty="0">
                <a:solidFill>
                  <a:srgbClr val="FFFFFF"/>
                </a:solidFill>
              </a:rPr>
              <a:t> </a:t>
            </a:r>
            <a:r>
              <a:rPr lang="de-DE" sz="2400" dirty="0" err="1">
                <a:solidFill>
                  <a:srgbClr val="FFFFFF"/>
                </a:solidFill>
              </a:rPr>
              <a:t>change</a:t>
            </a:r>
            <a:r>
              <a:rPr lang="de-DE" sz="2400" dirty="0">
                <a:solidFill>
                  <a:srgbClr val="FFFFFF"/>
                </a:solidFill>
              </a:rPr>
              <a:t> 	 - 	</a:t>
            </a:r>
            <a:r>
              <a:rPr lang="de-DE" sz="2400" dirty="0" err="1">
                <a:solidFill>
                  <a:srgbClr val="FFFFFF"/>
                </a:solidFill>
              </a:rPr>
              <a:t>changer</a:t>
            </a:r>
            <a:endParaRPr lang="de-DE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e-DE" sz="2400" dirty="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C9A9D2B-FABD-452D-BC0A-4A5F7CB07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0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2638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0.9|0.6|0.9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6.6|9.2|13.3|13.8|19.8|7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6.8|18.1|17.5|7.3|7|2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1.9|3|1.7|2.1|1.4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8.2|7.1|4.9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6.6|6.4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5.8|5.2|9|5.7|16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5.4|6.8|6.2|6.4|5.4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5CF8FF4-07EE-464C-99CD-5356EED0511C}">
  <we:reference id="wa104379279" version="2.1.0.0" store="de-DE" storeType="OMEX"/>
  <we:alternateReferences>
    <we:reference id="WA104379279" version="2.1.0.0" store="WA10437927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787</Words>
  <Application>Microsoft Office PowerPoint</Application>
  <PresentationFormat>Breitbild</PresentationFormat>
  <Paragraphs>97</Paragraphs>
  <Slides>15</Slides>
  <Notes>0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ＭＳ Ｐゴシック</vt:lpstr>
      <vt:lpstr>SimSun</vt:lpstr>
      <vt:lpstr>游ゴシック</vt:lpstr>
      <vt:lpstr>Arial</vt:lpstr>
      <vt:lpstr>Calibri</vt:lpstr>
      <vt:lpstr>Calibri Light</vt:lpstr>
      <vt:lpstr>Office</vt:lpstr>
      <vt:lpstr>  Wahl der 2. Fremdsprache  am CJD Elze </vt:lpstr>
      <vt:lpstr>Vive la France!</vt:lpstr>
      <vt:lpstr>PARIS</vt:lpstr>
      <vt:lpstr>Die Europäische Kommission fordert: </vt:lpstr>
      <vt:lpstr> Mit Französisch um die Welt 1 </vt:lpstr>
      <vt:lpstr>Mit Französisch um die Welt 2</vt:lpstr>
      <vt:lpstr>Französisch in der Praxis 1</vt:lpstr>
      <vt:lpstr>Französisch in der Praxis 2</vt:lpstr>
      <vt:lpstr>Französischer Wortschatz - ganz leicht! 1</vt:lpstr>
      <vt:lpstr>Französischer Wortschatz - ganz leicht! 2</vt:lpstr>
      <vt:lpstr>Französisch in der Praxis 3</vt:lpstr>
      <vt:lpstr>Französisch  an der Christophorusschule 1</vt:lpstr>
      <vt:lpstr>Französisch  an der Christophorusschule 2</vt:lpstr>
      <vt:lpstr>Austausch</vt:lpstr>
      <vt:lpstr>… et finalement…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Wahl der 2. Pflichtfremdsprache am CJD Elze</dc:title>
  <dc:creator>Alex Heinze</dc:creator>
  <cp:lastModifiedBy>Söffker-Ehmke Carsten</cp:lastModifiedBy>
  <cp:revision>7</cp:revision>
  <dcterms:created xsi:type="dcterms:W3CDTF">2021-01-08T19:52:36Z</dcterms:created>
  <dcterms:modified xsi:type="dcterms:W3CDTF">2021-01-19T07:21:01Z</dcterms:modified>
</cp:coreProperties>
</file>