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5AE82-2F08-4CBD-A7AF-3D3CC3FEDE9C}" v="239" dt="2021-01-18T15:09:17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Heinze" userId="297223e8ad351474" providerId="LiveId" clId="{9065AE82-2F08-4CBD-A7AF-3D3CC3FEDE9C}"/>
    <pc:docChg chg="undo custSel mod addSld modSld modShowInfo">
      <pc:chgData name="Alex Heinze" userId="297223e8ad351474" providerId="LiveId" clId="{9065AE82-2F08-4CBD-A7AF-3D3CC3FEDE9C}" dt="2021-01-18T15:09:17.045" v="434"/>
      <pc:docMkLst>
        <pc:docMk/>
      </pc:docMkLst>
      <pc:sldChg chg="addSp delSp modSp mod modTransition setBg modAnim setClrOvrMap">
        <pc:chgData name="Alex Heinze" userId="297223e8ad351474" providerId="LiveId" clId="{9065AE82-2F08-4CBD-A7AF-3D3CC3FEDE9C}" dt="2021-01-18T14:50:23.209" v="413"/>
        <pc:sldMkLst>
          <pc:docMk/>
          <pc:sldMk cId="2761826877" sldId="256"/>
        </pc:sldMkLst>
        <pc:spChg chg="mod ord">
          <ac:chgData name="Alex Heinze" userId="297223e8ad351474" providerId="LiveId" clId="{9065AE82-2F08-4CBD-A7AF-3D3CC3FEDE9C}" dt="2021-01-08T20:40:59.175" v="186"/>
          <ac:spMkLst>
            <pc:docMk/>
            <pc:sldMk cId="2761826877" sldId="256"/>
            <ac:spMk id="2" creationId="{00000000-0000-0000-0000-000000000000}"/>
          </ac:spMkLst>
        </pc:spChg>
        <pc:spChg chg="mod ord">
          <ac:chgData name="Alex Heinze" userId="297223e8ad351474" providerId="LiveId" clId="{9065AE82-2F08-4CBD-A7AF-3D3CC3FEDE9C}" dt="2021-01-08T20:38:21.898" v="171" actId="20577"/>
          <ac:spMkLst>
            <pc:docMk/>
            <pc:sldMk cId="2761826877" sldId="256"/>
            <ac:spMk id="3" creationId="{00000000-0000-0000-0000-000000000000}"/>
          </ac:spMkLst>
        </pc:spChg>
        <pc:spChg chg="add del">
          <ac:chgData name="Alex Heinze" userId="297223e8ad351474" providerId="LiveId" clId="{9065AE82-2F08-4CBD-A7AF-3D3CC3FEDE9C}" dt="2021-01-08T20:37:52.023" v="160" actId="26606"/>
          <ac:spMkLst>
            <pc:docMk/>
            <pc:sldMk cId="2761826877" sldId="256"/>
            <ac:spMk id="8" creationId="{27577DEC-D9A5-404D-9789-702F4319BEC8}"/>
          </ac:spMkLst>
        </pc:spChg>
        <pc:spChg chg="add">
          <ac:chgData name="Alex Heinze" userId="297223e8ad351474" providerId="LiveId" clId="{9065AE82-2F08-4CBD-A7AF-3D3CC3FEDE9C}" dt="2021-01-08T20:37:52.023" v="160" actId="26606"/>
          <ac:spMkLst>
            <pc:docMk/>
            <pc:sldMk cId="2761826877" sldId="256"/>
            <ac:spMk id="24" creationId="{0ADFFC45-3DC9-4433-926F-043E879D9DFC}"/>
          </ac:spMkLst>
        </pc:spChg>
        <pc:spChg chg="add">
          <ac:chgData name="Alex Heinze" userId="297223e8ad351474" providerId="LiveId" clId="{9065AE82-2F08-4CBD-A7AF-3D3CC3FEDE9C}" dt="2021-01-08T20:37:52.023" v="160" actId="26606"/>
          <ac:spMkLst>
            <pc:docMk/>
            <pc:sldMk cId="2761826877" sldId="256"/>
            <ac:spMk id="35" creationId="{69370F01-B8C9-4CE4-824C-92B2792E6ED0}"/>
          </ac:spMkLst>
        </pc:spChg>
        <pc:grpChg chg="add del">
          <ac:chgData name="Alex Heinze" userId="297223e8ad351474" providerId="LiveId" clId="{9065AE82-2F08-4CBD-A7AF-3D3CC3FEDE9C}" dt="2021-01-08T20:37:52.023" v="160" actId="26606"/>
          <ac:grpSpMkLst>
            <pc:docMk/>
            <pc:sldMk cId="2761826877" sldId="256"/>
            <ac:grpSpMk id="10" creationId="{CEEA9366-CEA8-4F23-B065-4337F0D836FE}"/>
          </ac:grpSpMkLst>
        </pc:grpChg>
        <pc:grpChg chg="add">
          <ac:chgData name="Alex Heinze" userId="297223e8ad351474" providerId="LiveId" clId="{9065AE82-2F08-4CBD-A7AF-3D3CC3FEDE9C}" dt="2021-01-08T20:37:52.023" v="160" actId="26606"/>
          <ac:grpSpMkLst>
            <pc:docMk/>
            <pc:sldMk cId="2761826877" sldId="256"/>
            <ac:grpSpMk id="26" creationId="{B5F26A87-0610-435F-AA13-BD658385C9D9}"/>
          </ac:grpSpMkLst>
        </pc:grpChg>
        <pc:picChg chg="add del mod">
          <ac:chgData name="Alex Heinze" userId="297223e8ad351474" providerId="LiveId" clId="{9065AE82-2F08-4CBD-A7AF-3D3CC3FEDE9C}" dt="2021-01-18T14:44:11.725" v="408"/>
          <ac:picMkLst>
            <pc:docMk/>
            <pc:sldMk cId="2761826877" sldId="256"/>
            <ac:picMk id="4" creationId="{388697C1-433A-4A6B-AA7B-9D57AF2697E9}"/>
          </ac:picMkLst>
        </pc:picChg>
        <pc:picChg chg="add del mod">
          <ac:chgData name="Alex Heinze" userId="297223e8ad351474" providerId="LiveId" clId="{9065AE82-2F08-4CBD-A7AF-3D3CC3FEDE9C}" dt="2021-01-10T17:32:26.817" v="282"/>
          <ac:picMkLst>
            <pc:docMk/>
            <pc:sldMk cId="2761826877" sldId="256"/>
            <ac:picMk id="4" creationId="{38F84397-19D6-4BFC-9841-744558A9A94B}"/>
          </ac:picMkLst>
        </pc:picChg>
        <pc:picChg chg="mod">
          <ac:chgData name="Alex Heinze" userId="297223e8ad351474" providerId="LiveId" clId="{9065AE82-2F08-4CBD-A7AF-3D3CC3FEDE9C}" dt="2021-01-10T16:54:37.550" v="275"/>
          <ac:picMkLst>
            <pc:docMk/>
            <pc:sldMk cId="2761826877" sldId="256"/>
            <ac:picMk id="4" creationId="{C7A9A3F5-BA6B-457D-8B6C-CB3F56684BFF}"/>
          </ac:picMkLst>
        </pc:picChg>
        <pc:picChg chg="add del mod">
          <ac:chgData name="Alex Heinze" userId="297223e8ad351474" providerId="LiveId" clId="{9065AE82-2F08-4CBD-A7AF-3D3CC3FEDE9C}" dt="2021-01-10T17:33:00.686" v="284"/>
          <ac:picMkLst>
            <pc:docMk/>
            <pc:sldMk cId="2761826877" sldId="256"/>
            <ac:picMk id="5" creationId="{3A26AE8F-E0B3-4724-BA88-F61D59DEB29A}"/>
          </ac:picMkLst>
        </pc:picChg>
        <pc:picChg chg="mod">
          <ac:chgData name="Alex Heinze" userId="297223e8ad351474" providerId="LiveId" clId="{9065AE82-2F08-4CBD-A7AF-3D3CC3FEDE9C}" dt="2021-01-10T16:56:36.546" v="276"/>
          <ac:picMkLst>
            <pc:docMk/>
            <pc:sldMk cId="2761826877" sldId="256"/>
            <ac:picMk id="5" creationId="{BC8E6394-9BDA-42F9-A7D0-95E7842999D8}"/>
          </ac:picMkLst>
        </pc:picChg>
        <pc:picChg chg="add del mod">
          <ac:chgData name="Alex Heinze" userId="297223e8ad351474" providerId="LiveId" clId="{9065AE82-2F08-4CBD-A7AF-3D3CC3FEDE9C}" dt="2021-01-18T14:45:33.396" v="410"/>
          <ac:picMkLst>
            <pc:docMk/>
            <pc:sldMk cId="2761826877" sldId="256"/>
            <ac:picMk id="5" creationId="{D3630AA3-D20A-4D08-872B-9BD4C6B78C95}"/>
          </ac:picMkLst>
        </pc:picChg>
        <pc:picChg chg="add del mod">
          <ac:chgData name="Alex Heinze" userId="297223e8ad351474" providerId="LiveId" clId="{9065AE82-2F08-4CBD-A7AF-3D3CC3FEDE9C}" dt="2021-01-18T14:46:12.985" v="412"/>
          <ac:picMkLst>
            <pc:docMk/>
            <pc:sldMk cId="2761826877" sldId="256"/>
            <ac:picMk id="6" creationId="{1C4CC9B4-B8BF-40D8-A2D1-FE3A9C54D322}"/>
          </ac:picMkLst>
        </pc:picChg>
        <pc:picChg chg="add del mod">
          <ac:chgData name="Alex Heinze" userId="297223e8ad351474" providerId="LiveId" clId="{9065AE82-2F08-4CBD-A7AF-3D3CC3FEDE9C}" dt="2021-01-10T17:35:48.162" v="287"/>
          <ac:picMkLst>
            <pc:docMk/>
            <pc:sldMk cId="2761826877" sldId="256"/>
            <ac:picMk id="6" creationId="{A38ACC08-675A-45F3-9AC7-567865FAC317}"/>
          </ac:picMkLst>
        </pc:picChg>
        <pc:picChg chg="add mod">
          <ac:chgData name="Alex Heinze" userId="297223e8ad351474" providerId="LiveId" clId="{9065AE82-2F08-4CBD-A7AF-3D3CC3FEDE9C}" dt="2021-01-18T14:50:23.209" v="413"/>
          <ac:picMkLst>
            <pc:docMk/>
            <pc:sldMk cId="2761826877" sldId="256"/>
            <ac:picMk id="7" creationId="{21CCA7CA-83D5-4DD0-9349-3286112AF62D}"/>
          </ac:picMkLst>
        </pc:picChg>
        <pc:picChg chg="add del mod">
          <ac:chgData name="Alex Heinze" userId="297223e8ad351474" providerId="LiveId" clId="{9065AE82-2F08-4CBD-A7AF-3D3CC3FEDE9C}" dt="2021-01-10T17:36:29.950" v="289"/>
          <ac:picMkLst>
            <pc:docMk/>
            <pc:sldMk cId="2761826877" sldId="256"/>
            <ac:picMk id="7" creationId="{BDF904B8-E961-4948-A857-E03BAF778EEE}"/>
          </ac:picMkLst>
        </pc:picChg>
        <pc:picChg chg="add del mod">
          <ac:chgData name="Alex Heinze" userId="297223e8ad351474" providerId="LiveId" clId="{9065AE82-2F08-4CBD-A7AF-3D3CC3FEDE9C}" dt="2021-01-10T17:36:57.744" v="291"/>
          <ac:picMkLst>
            <pc:docMk/>
            <pc:sldMk cId="2761826877" sldId="256"/>
            <ac:picMk id="8" creationId="{47E0BCC2-3A51-4181-AAEC-74296A76C5C9}"/>
          </ac:picMkLst>
        </pc:picChg>
        <pc:picChg chg="add del mod">
          <ac:chgData name="Alex Heinze" userId="297223e8ad351474" providerId="LiveId" clId="{9065AE82-2F08-4CBD-A7AF-3D3CC3FEDE9C}" dt="2021-01-10T17:37:19.546" v="293"/>
          <ac:picMkLst>
            <pc:docMk/>
            <pc:sldMk cId="2761826877" sldId="256"/>
            <ac:picMk id="9" creationId="{DFA94984-9633-4096-972E-3D8032E88740}"/>
          </ac:picMkLst>
        </pc:picChg>
      </pc:sldChg>
      <pc:sldChg chg="addSp delSp modSp mod modTransition setBg modAnim setClrOvrMap">
        <pc:chgData name="Alex Heinze" userId="297223e8ad351474" providerId="LiveId" clId="{9065AE82-2F08-4CBD-A7AF-3D3CC3FEDE9C}" dt="2021-01-18T14:50:23.209" v="413"/>
        <pc:sldMkLst>
          <pc:docMk/>
          <pc:sldMk cId="2955272866" sldId="257"/>
        </pc:sldMkLst>
        <pc:spChg chg="mod">
          <ac:chgData name="Alex Heinze" userId="297223e8ad351474" providerId="LiveId" clId="{9065AE82-2F08-4CBD-A7AF-3D3CC3FEDE9C}" dt="2021-01-11T11:55:54.082" v="339"/>
          <ac:spMkLst>
            <pc:docMk/>
            <pc:sldMk cId="2955272866" sldId="257"/>
            <ac:spMk id="2" creationId="{00000000-0000-0000-0000-000000000000}"/>
          </ac:spMkLst>
        </pc:spChg>
        <pc:spChg chg="mod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3" creationId="{00000000-0000-0000-0000-000000000000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8" creationId="{A65AC7D1-EAA9-48F5-B509-60A7F50BF703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10" creationId="{D6320AF9-619A-4175-865B-5663E1AEF4C5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16" creationId="{7E018740-5C2B-4A41-AC1A-7E68D1EC1954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18" creationId="{166F75A4-C475-4941-8EE2-B80A06A2C1BB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20" creationId="{A032553A-72E8-4B0D-8405-FF9771C9AF05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22" creationId="{765800AC-C3B9-498E-87BC-29FAE4C76B21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24" creationId="{1F9D6ACB-2FF4-49F9-978A-E0D5327FC635}"/>
          </ac:spMkLst>
        </pc:spChg>
        <pc:spChg chg="add del">
          <ac:chgData name="Alex Heinze" userId="297223e8ad351474" providerId="LiveId" clId="{9065AE82-2F08-4CBD-A7AF-3D3CC3FEDE9C}" dt="2021-01-10T16:37:58.451" v="215" actId="26606"/>
          <ac:spMkLst>
            <pc:docMk/>
            <pc:sldMk cId="2955272866" sldId="257"/>
            <ac:spMk id="26" creationId="{142BFA2A-77A0-4F60-A32A-685681C84889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31" creationId="{A65AC7D1-EAA9-48F5-B509-60A7F50BF703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33" creationId="{D6320AF9-619A-4175-865B-5663E1AEF4C5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39" creationId="{7E018740-5C2B-4A41-AC1A-7E68D1EC1954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41" creationId="{166F75A4-C475-4941-8EE2-B80A06A2C1BB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43" creationId="{A032553A-72E8-4B0D-8405-FF9771C9AF05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45" creationId="{765800AC-C3B9-498E-87BC-29FAE4C76B21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47" creationId="{1F9D6ACB-2FF4-49F9-978A-E0D5327FC635}"/>
          </ac:spMkLst>
        </pc:spChg>
        <pc:spChg chg="add del">
          <ac:chgData name="Alex Heinze" userId="297223e8ad351474" providerId="LiveId" clId="{9065AE82-2F08-4CBD-A7AF-3D3CC3FEDE9C}" dt="2021-01-10T16:38:27.760" v="216" actId="26606"/>
          <ac:spMkLst>
            <pc:docMk/>
            <pc:sldMk cId="2955272866" sldId="257"/>
            <ac:spMk id="49" creationId="{142BFA2A-77A0-4F60-A32A-685681C84889}"/>
          </ac:spMkLst>
        </pc:spChg>
        <pc:picChg chg="add del mod">
          <ac:chgData name="Alex Heinze" userId="297223e8ad351474" providerId="LiveId" clId="{9065AE82-2F08-4CBD-A7AF-3D3CC3FEDE9C}" dt="2021-01-18T14:50:23.209" v="413"/>
          <ac:picMkLst>
            <pc:docMk/>
            <pc:sldMk cId="2955272866" sldId="257"/>
            <ac:picMk id="4" creationId="{80383B0F-4432-4A3F-B17B-31D0B4950D9A}"/>
          </ac:picMkLst>
        </pc:picChg>
        <pc:picChg chg="add del mod">
          <ac:chgData name="Alex Heinze" userId="297223e8ad351474" providerId="LiveId" clId="{9065AE82-2F08-4CBD-A7AF-3D3CC3FEDE9C}" dt="2021-01-10T17:34:14.807" v="286"/>
          <ac:picMkLst>
            <pc:docMk/>
            <pc:sldMk cId="2955272866" sldId="257"/>
            <ac:picMk id="4" creationId="{C962E88A-CA87-4BAB-8952-7BF7115EA0AC}"/>
          </ac:picMkLst>
        </pc:picChg>
        <pc:picChg chg="add mod">
          <ac:chgData name="Alex Heinze" userId="297223e8ad351474" providerId="LiveId" clId="{9065AE82-2F08-4CBD-A7AF-3D3CC3FEDE9C}" dt="2021-01-18T14:50:23.209" v="413"/>
          <ac:picMkLst>
            <pc:docMk/>
            <pc:sldMk cId="2955272866" sldId="257"/>
            <ac:picMk id="5" creationId="{D572D972-2A30-43DB-AAAD-2C99BE539753}"/>
          </ac:picMkLst>
        </pc:picChg>
        <pc:cxnChg chg="add del">
          <ac:chgData name="Alex Heinze" userId="297223e8ad351474" providerId="LiveId" clId="{9065AE82-2F08-4CBD-A7AF-3D3CC3FEDE9C}" dt="2021-01-10T16:37:58.451" v="215" actId="26606"/>
          <ac:cxnSpMkLst>
            <pc:docMk/>
            <pc:sldMk cId="2955272866" sldId="257"/>
            <ac:cxnSpMk id="12" creationId="{063B6EC6-D752-4EE7-908B-F8F19E8C7FEA}"/>
          </ac:cxnSpMkLst>
        </pc:cxnChg>
        <pc:cxnChg chg="add del">
          <ac:chgData name="Alex Heinze" userId="297223e8ad351474" providerId="LiveId" clId="{9065AE82-2F08-4CBD-A7AF-3D3CC3FEDE9C}" dt="2021-01-10T16:37:58.451" v="215" actId="26606"/>
          <ac:cxnSpMkLst>
            <pc:docMk/>
            <pc:sldMk cId="2955272866" sldId="257"/>
            <ac:cxnSpMk id="14" creationId="{EFECD4E8-AD3E-4228-82A2-9461958EA94D}"/>
          </ac:cxnSpMkLst>
        </pc:cxnChg>
        <pc:cxnChg chg="add del">
          <ac:chgData name="Alex Heinze" userId="297223e8ad351474" providerId="LiveId" clId="{9065AE82-2F08-4CBD-A7AF-3D3CC3FEDE9C}" dt="2021-01-10T16:38:27.760" v="216" actId="26606"/>
          <ac:cxnSpMkLst>
            <pc:docMk/>
            <pc:sldMk cId="2955272866" sldId="257"/>
            <ac:cxnSpMk id="35" creationId="{063B6EC6-D752-4EE7-908B-F8F19E8C7FEA}"/>
          </ac:cxnSpMkLst>
        </pc:cxnChg>
        <pc:cxnChg chg="add del">
          <ac:chgData name="Alex Heinze" userId="297223e8ad351474" providerId="LiveId" clId="{9065AE82-2F08-4CBD-A7AF-3D3CC3FEDE9C}" dt="2021-01-10T16:38:27.760" v="216" actId="26606"/>
          <ac:cxnSpMkLst>
            <pc:docMk/>
            <pc:sldMk cId="2955272866" sldId="257"/>
            <ac:cxnSpMk id="37" creationId="{EFECD4E8-AD3E-4228-82A2-9461958EA94D}"/>
          </ac:cxnSpMkLst>
        </pc:cxnChg>
        <pc:cxnChg chg="add">
          <ac:chgData name="Alex Heinze" userId="297223e8ad351474" providerId="LiveId" clId="{9065AE82-2F08-4CBD-A7AF-3D3CC3FEDE9C}" dt="2021-01-10T16:38:27.760" v="216" actId="26606"/>
          <ac:cxnSpMkLst>
            <pc:docMk/>
            <pc:sldMk cId="2955272866" sldId="257"/>
            <ac:cxnSpMk id="54" creationId="{0B5F7E3B-C5F1-40E0-A491-558BAFBC1127}"/>
          </ac:cxnSpMkLst>
        </pc:cxnChg>
      </pc:sldChg>
      <pc:sldChg chg="addSp modSp mod modTransition setBg modAnim">
        <pc:chgData name="Alex Heinze" userId="297223e8ad351474" providerId="LiveId" clId="{9065AE82-2F08-4CBD-A7AF-3D3CC3FEDE9C}" dt="2021-01-18T14:50:23.209" v="413"/>
        <pc:sldMkLst>
          <pc:docMk/>
          <pc:sldMk cId="1498201410" sldId="258"/>
        </pc:sldMkLst>
        <pc:spChg chg="mo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" creationId="{00000000-0000-0000-0000-000000000000}"/>
          </ac:spMkLst>
        </pc:spChg>
        <pc:spChg chg="mod or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3" creationId="{00000000-0000-0000-0000-000000000000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8" creationId="{C52ED567-06B3-4107-9773-BBB6BD78673C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10" creationId="{AF551D8B-3775-4477-88B7-7B7C350D34E4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16" creationId="{BB934D2B-85E2-4375-94EE-B66C16BF7999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18" creationId="{9B445E02-D785-4565-B842-9567BBC09508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0" creationId="{2C153736-D102-4F57-9DE7-615AFC02B0AC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2" creationId="{BA407A52-66F4-4CDE-A726-FF79F3EC342D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4" creationId="{D28FFB34-4FC3-46F5-B900-D3B774FD0BE6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6" creationId="{205F7B13-ACB5-46BE-8070-0431266B183B}"/>
          </ac:spMkLst>
        </pc:spChg>
        <pc:spChg chg="add">
          <ac:chgData name="Alex Heinze" userId="297223e8ad351474" providerId="LiveId" clId="{9065AE82-2F08-4CBD-A7AF-3D3CC3FEDE9C}" dt="2021-01-08T20:40:37.264" v="185" actId="26606"/>
          <ac:spMkLst>
            <pc:docMk/>
            <pc:sldMk cId="1498201410" sldId="258"/>
            <ac:spMk id="28" creationId="{D52A0D23-45DD-4DF4-ADE6-A81F409BB9FB}"/>
          </ac:spMkLst>
        </pc:spChg>
        <pc:picChg chg="add mod">
          <ac:chgData name="Alex Heinze" userId="297223e8ad351474" providerId="LiveId" clId="{9065AE82-2F08-4CBD-A7AF-3D3CC3FEDE9C}" dt="2021-01-18T14:50:23.209" v="413"/>
          <ac:picMkLst>
            <pc:docMk/>
            <pc:sldMk cId="1498201410" sldId="258"/>
            <ac:picMk id="4" creationId="{1C01993C-2B16-4421-9D81-B27BFCCB42E6}"/>
          </ac:picMkLst>
        </pc:picChg>
        <pc:cxnChg chg="add">
          <ac:chgData name="Alex Heinze" userId="297223e8ad351474" providerId="LiveId" clId="{9065AE82-2F08-4CBD-A7AF-3D3CC3FEDE9C}" dt="2021-01-08T20:40:37.264" v="185" actId="26606"/>
          <ac:cxnSpMkLst>
            <pc:docMk/>
            <pc:sldMk cId="1498201410" sldId="258"/>
            <ac:cxnSpMk id="12" creationId="{1A901C3D-CFAE-460D-BD0E-7D22164D7DFB}"/>
          </ac:cxnSpMkLst>
        </pc:cxnChg>
        <pc:cxnChg chg="add">
          <ac:chgData name="Alex Heinze" userId="297223e8ad351474" providerId="LiveId" clId="{9065AE82-2F08-4CBD-A7AF-3D3CC3FEDE9C}" dt="2021-01-08T20:40:37.264" v="185" actId="26606"/>
          <ac:cxnSpMkLst>
            <pc:docMk/>
            <pc:sldMk cId="1498201410" sldId="258"/>
            <ac:cxnSpMk id="14" creationId="{837C0EA9-1437-4437-9D20-2BBDA1AA9FF8}"/>
          </ac:cxnSpMkLst>
        </pc:cxnChg>
      </pc:sldChg>
      <pc:sldChg chg="addSp delSp modSp mod modTransition setBg modAnim">
        <pc:chgData name="Alex Heinze" userId="297223e8ad351474" providerId="LiveId" clId="{9065AE82-2F08-4CBD-A7AF-3D3CC3FEDE9C}" dt="2021-01-18T15:03:52.223" v="431"/>
        <pc:sldMkLst>
          <pc:docMk/>
          <pc:sldMk cId="3165575871" sldId="259"/>
        </pc:sldMkLst>
        <pc:spChg chg="del">
          <ac:chgData name="Alex Heinze" userId="297223e8ad351474" providerId="LiveId" clId="{9065AE82-2F08-4CBD-A7AF-3D3CC3FEDE9C}" dt="2021-01-08T20:38:37.837" v="172" actId="26606"/>
          <ac:spMkLst>
            <pc:docMk/>
            <pc:sldMk cId="3165575871" sldId="259"/>
            <ac:spMk id="2" creationId="{00000000-0000-0000-0000-000000000000}"/>
          </ac:spMkLst>
        </pc:spChg>
        <pc:spChg chg="mod">
          <ac:chgData name="Alex Heinze" userId="297223e8ad351474" providerId="LiveId" clId="{9065AE82-2F08-4CBD-A7AF-3D3CC3FEDE9C}" dt="2021-01-08T20:38:37.837" v="172" actId="26606"/>
          <ac:spMkLst>
            <pc:docMk/>
            <pc:sldMk cId="3165575871" sldId="259"/>
            <ac:spMk id="3" creationId="{00000000-0000-0000-0000-000000000000}"/>
          </ac:spMkLst>
        </pc:spChg>
        <pc:spChg chg="add">
          <ac:chgData name="Alex Heinze" userId="297223e8ad351474" providerId="LiveId" clId="{9065AE82-2F08-4CBD-A7AF-3D3CC3FEDE9C}" dt="2021-01-08T20:38:37.837" v="172" actId="26606"/>
          <ac:spMkLst>
            <pc:docMk/>
            <pc:sldMk cId="3165575871" sldId="259"/>
            <ac:spMk id="9" creationId="{655AE6B0-AC9E-4167-806F-E9DB135FC46B}"/>
          </ac:spMkLst>
        </pc:spChg>
        <pc:spChg chg="add">
          <ac:chgData name="Alex Heinze" userId="297223e8ad351474" providerId="LiveId" clId="{9065AE82-2F08-4CBD-A7AF-3D3CC3FEDE9C}" dt="2021-01-08T20:38:37.837" v="172" actId="26606"/>
          <ac:spMkLst>
            <pc:docMk/>
            <pc:sldMk cId="3165575871" sldId="259"/>
            <ac:spMk id="22" creationId="{87BD1F4E-A66D-4C06-86DA-8D56CA7A3B41}"/>
          </ac:spMkLst>
        </pc:spChg>
        <pc:grpChg chg="add">
          <ac:chgData name="Alex Heinze" userId="297223e8ad351474" providerId="LiveId" clId="{9065AE82-2F08-4CBD-A7AF-3D3CC3FEDE9C}" dt="2021-01-08T20:38:37.837" v="172" actId="26606"/>
          <ac:grpSpMkLst>
            <pc:docMk/>
            <pc:sldMk cId="3165575871" sldId="259"/>
            <ac:grpSpMk id="11" creationId="{3523416A-383B-4FDC-B4C9-D8EDDFE9C043}"/>
          </ac:grpSpMkLst>
        </pc:grpChg>
        <pc:graphicFrameChg chg="add mod">
          <ac:chgData name="Alex Heinze" userId="297223e8ad351474" providerId="LiveId" clId="{9065AE82-2F08-4CBD-A7AF-3D3CC3FEDE9C}" dt="2021-01-11T11:57:38.618" v="398" actId="20577"/>
          <ac:graphicFrameMkLst>
            <pc:docMk/>
            <pc:sldMk cId="3165575871" sldId="259"/>
            <ac:graphicFrameMk id="5" creationId="{44845889-F4C4-4B50-BE45-F89C23C044B6}"/>
          </ac:graphicFrameMkLst>
        </pc:graphicFrameChg>
        <pc:picChg chg="add del mod">
          <ac:chgData name="Alex Heinze" userId="297223e8ad351474" providerId="LiveId" clId="{9065AE82-2F08-4CBD-A7AF-3D3CC3FEDE9C}" dt="2021-01-18T14:50:25.538" v="414"/>
          <ac:picMkLst>
            <pc:docMk/>
            <pc:sldMk cId="3165575871" sldId="259"/>
            <ac:picMk id="2" creationId="{E3394F95-86A5-48F2-B696-279832BE78EA}"/>
          </ac:picMkLst>
        </pc:picChg>
        <pc:picChg chg="add del mod">
          <ac:chgData name="Alex Heinze" userId="297223e8ad351474" providerId="LiveId" clId="{9065AE82-2F08-4CBD-A7AF-3D3CC3FEDE9C}" dt="2021-01-18T14:52:10.333" v="416"/>
          <ac:picMkLst>
            <pc:docMk/>
            <pc:sldMk cId="3165575871" sldId="259"/>
            <ac:picMk id="4" creationId="{6B483658-2F40-48ED-B67F-1E4F12AD15FA}"/>
          </ac:picMkLst>
        </pc:picChg>
        <pc:picChg chg="add del mod">
          <ac:chgData name="Alex Heinze" userId="297223e8ad351474" providerId="LiveId" clId="{9065AE82-2F08-4CBD-A7AF-3D3CC3FEDE9C}" dt="2021-01-18T14:54:34.092" v="418"/>
          <ac:picMkLst>
            <pc:docMk/>
            <pc:sldMk cId="3165575871" sldId="259"/>
            <ac:picMk id="6" creationId="{676B2FAA-6696-45A7-828A-0FBF5AD73FED}"/>
          </ac:picMkLst>
        </pc:picChg>
        <pc:picChg chg="add del mod">
          <ac:chgData name="Alex Heinze" userId="297223e8ad351474" providerId="LiveId" clId="{9065AE82-2F08-4CBD-A7AF-3D3CC3FEDE9C}" dt="2021-01-18T14:55:57.396" v="420"/>
          <ac:picMkLst>
            <pc:docMk/>
            <pc:sldMk cId="3165575871" sldId="259"/>
            <ac:picMk id="7" creationId="{F09F85D1-F2E2-42A2-B981-1088A38B9147}"/>
          </ac:picMkLst>
        </pc:picChg>
        <pc:picChg chg="add del mod">
          <ac:chgData name="Alex Heinze" userId="297223e8ad351474" providerId="LiveId" clId="{9065AE82-2F08-4CBD-A7AF-3D3CC3FEDE9C}" dt="2021-01-18T14:57:00.242" v="422"/>
          <ac:picMkLst>
            <pc:docMk/>
            <pc:sldMk cId="3165575871" sldId="259"/>
            <ac:picMk id="8" creationId="{70A538A3-8EA4-44CE-BA2C-D456E8B9784C}"/>
          </ac:picMkLst>
        </pc:picChg>
        <pc:picChg chg="add del mod">
          <ac:chgData name="Alex Heinze" userId="297223e8ad351474" providerId="LiveId" clId="{9065AE82-2F08-4CBD-A7AF-3D3CC3FEDE9C}" dt="2021-01-18T14:58:19.567" v="424"/>
          <ac:picMkLst>
            <pc:docMk/>
            <pc:sldMk cId="3165575871" sldId="259"/>
            <ac:picMk id="10" creationId="{1795D05D-AAA6-4EE9-B0E0-BCFA37596BFF}"/>
          </ac:picMkLst>
        </pc:picChg>
        <pc:picChg chg="add del mod">
          <ac:chgData name="Alex Heinze" userId="297223e8ad351474" providerId="LiveId" clId="{9065AE82-2F08-4CBD-A7AF-3D3CC3FEDE9C}" dt="2021-01-18T15:00:10.469" v="426"/>
          <ac:picMkLst>
            <pc:docMk/>
            <pc:sldMk cId="3165575871" sldId="259"/>
            <ac:picMk id="21" creationId="{523BB2D4-0022-419C-BB9F-3C1D232C5CB3}"/>
          </ac:picMkLst>
        </pc:picChg>
        <pc:picChg chg="add del mod">
          <ac:chgData name="Alex Heinze" userId="297223e8ad351474" providerId="LiveId" clId="{9065AE82-2F08-4CBD-A7AF-3D3CC3FEDE9C}" dt="2021-01-18T15:01:35.990" v="428"/>
          <ac:picMkLst>
            <pc:docMk/>
            <pc:sldMk cId="3165575871" sldId="259"/>
            <ac:picMk id="23" creationId="{57292497-219D-4324-BBBB-5544881DEADC}"/>
          </ac:picMkLst>
        </pc:picChg>
        <pc:picChg chg="add del mod">
          <ac:chgData name="Alex Heinze" userId="297223e8ad351474" providerId="LiveId" clId="{9065AE82-2F08-4CBD-A7AF-3D3CC3FEDE9C}" dt="2021-01-18T15:02:37.770" v="430"/>
          <ac:picMkLst>
            <pc:docMk/>
            <pc:sldMk cId="3165575871" sldId="259"/>
            <ac:picMk id="24" creationId="{5BBEBA08-A4D6-4089-A2CE-2800E2EBAB12}"/>
          </ac:picMkLst>
        </pc:picChg>
        <pc:picChg chg="add mod">
          <ac:chgData name="Alex Heinze" userId="297223e8ad351474" providerId="LiveId" clId="{9065AE82-2F08-4CBD-A7AF-3D3CC3FEDE9C}" dt="2021-01-18T15:03:52.223" v="431"/>
          <ac:picMkLst>
            <pc:docMk/>
            <pc:sldMk cId="3165575871" sldId="259"/>
            <ac:picMk id="25" creationId="{8436F726-AA15-42C7-A052-6FC768E31C50}"/>
          </ac:picMkLst>
        </pc:picChg>
      </pc:sldChg>
      <pc:sldChg chg="addSp modSp mod modTransition setBg modAnim">
        <pc:chgData name="Alex Heinze" userId="297223e8ad351474" providerId="LiveId" clId="{9065AE82-2F08-4CBD-A7AF-3D3CC3FEDE9C}" dt="2021-01-18T15:07:02.253" v="432"/>
        <pc:sldMkLst>
          <pc:docMk/>
          <pc:sldMk cId="3936333355" sldId="260"/>
        </pc:sldMkLst>
        <pc:spChg chg="mod">
          <ac:chgData name="Alex Heinze" userId="297223e8ad351474" providerId="LiveId" clId="{9065AE82-2F08-4CBD-A7AF-3D3CC3FEDE9C}" dt="2021-01-08T20:38:53.797" v="173" actId="26606"/>
          <ac:spMkLst>
            <pc:docMk/>
            <pc:sldMk cId="3936333355" sldId="260"/>
            <ac:spMk id="2" creationId="{00000000-0000-0000-0000-000000000000}"/>
          </ac:spMkLst>
        </pc:spChg>
        <pc:spChg chg="mod">
          <ac:chgData name="Alex Heinze" userId="297223e8ad351474" providerId="LiveId" clId="{9065AE82-2F08-4CBD-A7AF-3D3CC3FEDE9C}" dt="2021-01-08T20:38:53.797" v="173" actId="26606"/>
          <ac:spMkLst>
            <pc:docMk/>
            <pc:sldMk cId="3936333355" sldId="260"/>
            <ac:spMk id="3" creationId="{00000000-0000-0000-0000-000000000000}"/>
          </ac:spMkLst>
        </pc:spChg>
        <pc:picChg chg="add mod">
          <ac:chgData name="Alex Heinze" userId="297223e8ad351474" providerId="LiveId" clId="{9065AE82-2F08-4CBD-A7AF-3D3CC3FEDE9C}" dt="2021-01-18T15:07:02.253" v="432"/>
          <ac:picMkLst>
            <pc:docMk/>
            <pc:sldMk cId="3936333355" sldId="260"/>
            <ac:picMk id="4" creationId="{61A8D213-F77D-423D-82D8-95CDB0982E2E}"/>
          </ac:picMkLst>
        </pc:picChg>
        <pc:cxnChg chg="add">
          <ac:chgData name="Alex Heinze" userId="297223e8ad351474" providerId="LiveId" clId="{9065AE82-2F08-4CBD-A7AF-3D3CC3FEDE9C}" dt="2021-01-08T20:38:53.797" v="173" actId="26606"/>
          <ac:cxnSpMkLst>
            <pc:docMk/>
            <pc:sldMk cId="3936333355" sldId="260"/>
            <ac:cxnSpMk id="8" creationId="{0B5F7E3B-C5F1-40E0-A491-558BAFBC1127}"/>
          </ac:cxnSpMkLst>
        </pc:cxnChg>
      </pc:sldChg>
      <pc:sldChg chg="addSp modSp mod modTransition setBg modAnim">
        <pc:chgData name="Alex Heinze" userId="297223e8ad351474" providerId="LiveId" clId="{9065AE82-2F08-4CBD-A7AF-3D3CC3FEDE9C}" dt="2021-01-18T15:07:02.253" v="432"/>
        <pc:sldMkLst>
          <pc:docMk/>
          <pc:sldMk cId="3751690509" sldId="261"/>
        </pc:sldMkLst>
        <pc:spChg chg="mod">
          <ac:chgData name="Alex Heinze" userId="297223e8ad351474" providerId="LiveId" clId="{9065AE82-2F08-4CBD-A7AF-3D3CC3FEDE9C}" dt="2021-01-10T16:43:36.797" v="267" actId="5793"/>
          <ac:spMkLst>
            <pc:docMk/>
            <pc:sldMk cId="3751690509" sldId="261"/>
            <ac:spMk id="2" creationId="{00000000-0000-0000-0000-000000000000}"/>
          </ac:spMkLst>
        </pc:spChg>
        <pc:spChg chg="mod or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3" creationId="{00000000-0000-0000-0000-000000000000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8" creationId="{C52ED567-06B3-4107-9773-BBB6BD78673C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10" creationId="{AF551D8B-3775-4477-88B7-7B7C350D34E4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16" creationId="{BB934D2B-85E2-4375-94EE-B66C16BF7999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18" creationId="{9B445E02-D785-4565-B842-9567BBC09508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20" creationId="{2C153736-D102-4F57-9DE7-615AFC02B0AC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22" creationId="{BA407A52-66F4-4CDE-A726-FF79F3EC342D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24" creationId="{D28FFB34-4FC3-46F5-B900-D3B774FD0BE6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26" creationId="{205F7B13-ACB5-46BE-8070-0431266B183B}"/>
          </ac:spMkLst>
        </pc:spChg>
        <pc:spChg chg="add">
          <ac:chgData name="Alex Heinze" userId="297223e8ad351474" providerId="LiveId" clId="{9065AE82-2F08-4CBD-A7AF-3D3CC3FEDE9C}" dt="2021-01-08T20:39:19.674" v="175" actId="26606"/>
          <ac:spMkLst>
            <pc:docMk/>
            <pc:sldMk cId="3751690509" sldId="261"/>
            <ac:spMk id="28" creationId="{D52A0D23-45DD-4DF4-ADE6-A81F409BB9FB}"/>
          </ac:spMkLst>
        </pc:spChg>
        <pc:picChg chg="add mod">
          <ac:chgData name="Alex Heinze" userId="297223e8ad351474" providerId="LiveId" clId="{9065AE82-2F08-4CBD-A7AF-3D3CC3FEDE9C}" dt="2021-01-18T15:07:02.253" v="432"/>
          <ac:picMkLst>
            <pc:docMk/>
            <pc:sldMk cId="3751690509" sldId="261"/>
            <ac:picMk id="4" creationId="{18DD73B6-DAEA-4886-A730-85A8C4ABFAD1}"/>
          </ac:picMkLst>
        </pc:picChg>
        <pc:cxnChg chg="add">
          <ac:chgData name="Alex Heinze" userId="297223e8ad351474" providerId="LiveId" clId="{9065AE82-2F08-4CBD-A7AF-3D3CC3FEDE9C}" dt="2021-01-08T20:39:19.674" v="175" actId="26606"/>
          <ac:cxnSpMkLst>
            <pc:docMk/>
            <pc:sldMk cId="3751690509" sldId="261"/>
            <ac:cxnSpMk id="12" creationId="{1A901C3D-CFAE-460D-BD0E-7D22164D7DFB}"/>
          </ac:cxnSpMkLst>
        </pc:cxnChg>
        <pc:cxnChg chg="add">
          <ac:chgData name="Alex Heinze" userId="297223e8ad351474" providerId="LiveId" clId="{9065AE82-2F08-4CBD-A7AF-3D3CC3FEDE9C}" dt="2021-01-08T20:39:19.674" v="175" actId="26606"/>
          <ac:cxnSpMkLst>
            <pc:docMk/>
            <pc:sldMk cId="3751690509" sldId="261"/>
            <ac:cxnSpMk id="14" creationId="{837C0EA9-1437-4437-9D20-2BBDA1AA9FF8}"/>
          </ac:cxnSpMkLst>
        </pc:cxnChg>
      </pc:sldChg>
      <pc:sldChg chg="addSp modSp mod modTransition setBg modAnim">
        <pc:chgData name="Alex Heinze" userId="297223e8ad351474" providerId="LiveId" clId="{9065AE82-2F08-4CBD-A7AF-3D3CC3FEDE9C}" dt="2021-01-18T15:07:02.253" v="432"/>
        <pc:sldMkLst>
          <pc:docMk/>
          <pc:sldMk cId="1570501982" sldId="262"/>
        </pc:sldMkLst>
        <pc:spChg chg="mod">
          <ac:chgData name="Alex Heinze" userId="297223e8ad351474" providerId="LiveId" clId="{9065AE82-2F08-4CBD-A7AF-3D3CC3FEDE9C}" dt="2021-01-08T20:39:14.077" v="174" actId="26606"/>
          <ac:spMkLst>
            <pc:docMk/>
            <pc:sldMk cId="1570501982" sldId="262"/>
            <ac:spMk id="2" creationId="{00000000-0000-0000-0000-000000000000}"/>
          </ac:spMkLst>
        </pc:spChg>
        <pc:spChg chg="mod">
          <ac:chgData name="Alex Heinze" userId="297223e8ad351474" providerId="LiveId" clId="{9065AE82-2F08-4CBD-A7AF-3D3CC3FEDE9C}" dt="2021-01-08T20:39:14.077" v="174" actId="26606"/>
          <ac:spMkLst>
            <pc:docMk/>
            <pc:sldMk cId="1570501982" sldId="262"/>
            <ac:spMk id="3" creationId="{00000000-0000-0000-0000-000000000000}"/>
          </ac:spMkLst>
        </pc:spChg>
        <pc:spChg chg="add">
          <ac:chgData name="Alex Heinze" userId="297223e8ad351474" providerId="LiveId" clId="{9065AE82-2F08-4CBD-A7AF-3D3CC3FEDE9C}" dt="2021-01-08T20:39:14.077" v="174" actId="26606"/>
          <ac:spMkLst>
            <pc:docMk/>
            <pc:sldMk cId="1570501982" sldId="262"/>
            <ac:spMk id="8" creationId="{603AE127-802C-459A-A612-DB85B67F0DC0}"/>
          </ac:spMkLst>
        </pc:spChg>
        <pc:spChg chg="add">
          <ac:chgData name="Alex Heinze" userId="297223e8ad351474" providerId="LiveId" clId="{9065AE82-2F08-4CBD-A7AF-3D3CC3FEDE9C}" dt="2021-01-08T20:39:14.077" v="174" actId="26606"/>
          <ac:spMkLst>
            <pc:docMk/>
            <pc:sldMk cId="1570501982" sldId="262"/>
            <ac:spMk id="10" creationId="{9323D83D-50D6-4040-A58B-FCEA340F886A}"/>
          </ac:spMkLst>
        </pc:spChg>
        <pc:spChg chg="add">
          <ac:chgData name="Alex Heinze" userId="297223e8ad351474" providerId="LiveId" clId="{9065AE82-2F08-4CBD-A7AF-3D3CC3FEDE9C}" dt="2021-01-08T20:39:14.077" v="174" actId="26606"/>
          <ac:spMkLst>
            <pc:docMk/>
            <pc:sldMk cId="1570501982" sldId="262"/>
            <ac:spMk id="14" creationId="{F10FD715-4DCE-4779-B634-EC78315EA213}"/>
          </ac:spMkLst>
        </pc:spChg>
        <pc:picChg chg="add mod">
          <ac:chgData name="Alex Heinze" userId="297223e8ad351474" providerId="LiveId" clId="{9065AE82-2F08-4CBD-A7AF-3D3CC3FEDE9C}" dt="2021-01-18T15:07:02.253" v="432"/>
          <ac:picMkLst>
            <pc:docMk/>
            <pc:sldMk cId="1570501982" sldId="262"/>
            <ac:picMk id="4" creationId="{7086FDAD-323A-4EF5-BC7D-3342625E2C87}"/>
          </ac:picMkLst>
        </pc:picChg>
        <pc:cxnChg chg="add">
          <ac:chgData name="Alex Heinze" userId="297223e8ad351474" providerId="LiveId" clId="{9065AE82-2F08-4CBD-A7AF-3D3CC3FEDE9C}" dt="2021-01-08T20:39:14.077" v="174" actId="26606"/>
          <ac:cxnSpMkLst>
            <pc:docMk/>
            <pc:sldMk cId="1570501982" sldId="262"/>
            <ac:cxnSpMk id="12" creationId="{1A1FE6BB-DFB2-4080-9B5E-076EF5DDE67B}"/>
          </ac:cxnSpMkLst>
        </pc:cxnChg>
      </pc:sldChg>
      <pc:sldChg chg="addSp delSp modSp new mod modTransition setBg modAnim setClrOvrMap">
        <pc:chgData name="Alex Heinze" userId="297223e8ad351474" providerId="LiveId" clId="{9065AE82-2F08-4CBD-A7AF-3D3CC3FEDE9C}" dt="2021-01-18T15:09:17.045" v="434"/>
        <pc:sldMkLst>
          <pc:docMk/>
          <pc:sldMk cId="2814374375" sldId="263"/>
        </pc:sldMkLst>
        <pc:spChg chg="add del mod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" creationId="{4B534F09-AA9A-4579-BAD1-B9723EFB828F}"/>
          </ac:spMkLst>
        </pc:spChg>
        <pc:spChg chg="add del">
          <ac:chgData name="Alex Heinze" userId="297223e8ad351474" providerId="LiveId" clId="{9065AE82-2F08-4CBD-A7AF-3D3CC3FEDE9C}" dt="2021-01-08T20:36:36.654" v="125" actId="26606"/>
          <ac:spMkLst>
            <pc:docMk/>
            <pc:sldMk cId="2814374375" sldId="263"/>
            <ac:spMk id="3" creationId="{6EEA380A-E324-4927-AEB5-96A819C1A942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6" creationId="{9179DE42-5613-4B35-A1E6-6CCBAA13C743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20" creationId="{9179DE42-5613-4B35-A1E6-6CCBAA13C743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1" creationId="{52FB45E9-914E-4471-AC87-E475CD51767D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3" creationId="{C310626D-5743-49D4-8F7D-88C4F8F05774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5" creationId="{3C195FC1-B568-4C72-9902-34CB35DDD7A1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26" creationId="{52FB45E9-914E-4471-AC87-E475CD51767D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7" creationId="{EF2BDF77-362C-43F0-8CBB-A969EC2AE0C4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28" creationId="{C310626D-5743-49D4-8F7D-88C4F8F05774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29" creationId="{4BE96B01-3929-432D-B8C2-ADBCB74C2EF4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30" creationId="{3C195FC1-B568-4C72-9902-34CB35DDD7A1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31" creationId="{2A6FCDE6-CDE2-4C51-B18E-A95CFB679714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32" creationId="{EF2BDF77-362C-43F0-8CBB-A969EC2AE0C4}"/>
          </ac:spMkLst>
        </pc:spChg>
        <pc:spChg chg="add del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33" creationId="{9D2E8756-2465-473A-BA2A-2DB1D6224745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34" creationId="{4BE96B01-3929-432D-B8C2-ADBCB74C2EF4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36" creationId="{2A6FCDE6-CDE2-4C51-B18E-A95CFB679714}"/>
          </ac:spMkLst>
        </pc:spChg>
        <pc:spChg chg="add del">
          <ac:chgData name="Alex Heinze" userId="297223e8ad351474" providerId="LiveId" clId="{9065AE82-2F08-4CBD-A7AF-3D3CC3FEDE9C}" dt="2021-01-08T20:36:27.438" v="124" actId="26606"/>
          <ac:spMkLst>
            <pc:docMk/>
            <pc:sldMk cId="2814374375" sldId="263"/>
            <ac:spMk id="38" creationId="{9D2E8756-2465-473A-BA2A-2DB1D6224745}"/>
          </ac:spMkLst>
        </pc:spChg>
        <pc:spChg chg="add">
          <ac:chgData name="Alex Heinze" userId="297223e8ad351474" providerId="LiveId" clId="{9065AE82-2F08-4CBD-A7AF-3D3CC3FEDE9C}" dt="2021-01-08T20:37:02.711" v="159" actId="26606"/>
          <ac:spMkLst>
            <pc:docMk/>
            <pc:sldMk cId="2814374375" sldId="263"/>
            <ac:spMk id="50" creationId="{27577DEC-D9A5-404D-9789-702F4319BEC8}"/>
          </ac:spMkLst>
        </pc:spChg>
        <pc:grpChg chg="add del">
          <ac:chgData name="Alex Heinze" userId="297223e8ad351474" providerId="LiveId" clId="{9065AE82-2F08-4CBD-A7AF-3D3CC3FEDE9C}" dt="2021-01-08T20:37:02.711" v="159" actId="26606"/>
          <ac:grpSpMkLst>
            <pc:docMk/>
            <pc:sldMk cId="2814374375" sldId="263"/>
            <ac:grpSpMk id="5" creationId="{28460BD8-AE3F-4AC9-9D0B-717052AA5D3A}"/>
          </ac:grpSpMkLst>
        </pc:grpChg>
        <pc:grpChg chg="add del">
          <ac:chgData name="Alex Heinze" userId="297223e8ad351474" providerId="LiveId" clId="{9065AE82-2F08-4CBD-A7AF-3D3CC3FEDE9C}" dt="2021-01-08T20:36:27.438" v="124" actId="26606"/>
          <ac:grpSpMkLst>
            <pc:docMk/>
            <pc:sldMk cId="2814374375" sldId="263"/>
            <ac:grpSpMk id="8" creationId="{28460BD8-AE3F-4AC9-9D0B-717052AA5D3A}"/>
          </ac:grpSpMkLst>
        </pc:grpChg>
        <pc:grpChg chg="add">
          <ac:chgData name="Alex Heinze" userId="297223e8ad351474" providerId="LiveId" clId="{9065AE82-2F08-4CBD-A7AF-3D3CC3FEDE9C}" dt="2021-01-08T20:37:02.711" v="159" actId="26606"/>
          <ac:grpSpMkLst>
            <pc:docMk/>
            <pc:sldMk cId="2814374375" sldId="263"/>
            <ac:grpSpMk id="35" creationId="{28460BD8-AE3F-4AC9-9D0B-717052AA5D3A}"/>
          </ac:grpSpMkLst>
        </pc:grpChg>
        <pc:grpChg chg="add">
          <ac:chgData name="Alex Heinze" userId="297223e8ad351474" providerId="LiveId" clId="{9065AE82-2F08-4CBD-A7AF-3D3CC3FEDE9C}" dt="2021-01-08T20:37:02.711" v="159" actId="26606"/>
          <ac:grpSpMkLst>
            <pc:docMk/>
            <pc:sldMk cId="2814374375" sldId="263"/>
            <ac:grpSpMk id="52" creationId="{CEEA9366-CEA8-4F23-B065-4337F0D836FE}"/>
          </ac:grpSpMkLst>
        </pc:grpChg>
        <pc:picChg chg="add del mod">
          <ac:chgData name="Alex Heinze" userId="297223e8ad351474" providerId="LiveId" clId="{9065AE82-2F08-4CBD-A7AF-3D3CC3FEDE9C}" dt="2021-01-18T15:08:34.533" v="433"/>
          <ac:picMkLst>
            <pc:docMk/>
            <pc:sldMk cId="2814374375" sldId="263"/>
            <ac:picMk id="3" creationId="{CBCE76BD-0A46-45F8-976C-AC3F89ADEE8F}"/>
          </ac:picMkLst>
        </pc:picChg>
        <pc:picChg chg="add mod">
          <ac:chgData name="Alex Heinze" userId="297223e8ad351474" providerId="LiveId" clId="{9065AE82-2F08-4CBD-A7AF-3D3CC3FEDE9C}" dt="2021-01-18T15:09:17.045" v="434"/>
          <ac:picMkLst>
            <pc:docMk/>
            <pc:sldMk cId="2814374375" sldId="263"/>
            <ac:picMk id="4" creationId="{3AE704B7-CA7B-40AA-AED1-787226DC5B20}"/>
          </ac:picMkLst>
        </pc:picChg>
        <pc:cxnChg chg="add del">
          <ac:chgData name="Alex Heinze" userId="297223e8ad351474" providerId="LiveId" clId="{9065AE82-2F08-4CBD-A7AF-3D3CC3FEDE9C}" dt="2021-01-08T20:37:02.711" v="159" actId="26606"/>
          <ac:cxnSpMkLst>
            <pc:docMk/>
            <pc:sldMk cId="2814374375" sldId="263"/>
            <ac:cxnSpMk id="7" creationId="{EB898B32-3891-4C3A-8F58-C5969D2E9033}"/>
          </ac:cxnSpMkLst>
        </pc:cxnChg>
        <pc:cxnChg chg="add del">
          <ac:chgData name="Alex Heinze" userId="297223e8ad351474" providerId="LiveId" clId="{9065AE82-2F08-4CBD-A7AF-3D3CC3FEDE9C}" dt="2021-01-08T20:37:02.711" v="159" actId="26606"/>
          <ac:cxnSpMkLst>
            <pc:docMk/>
            <pc:sldMk cId="2814374375" sldId="263"/>
            <ac:cxnSpMk id="19" creationId="{4AE4806D-B8F9-4679-A68A-9BD21C01A301}"/>
          </ac:cxnSpMkLst>
        </pc:cxnChg>
        <pc:cxnChg chg="add del">
          <ac:chgData name="Alex Heinze" userId="297223e8ad351474" providerId="LiveId" clId="{9065AE82-2F08-4CBD-A7AF-3D3CC3FEDE9C}" dt="2021-01-08T20:36:27.438" v="124" actId="26606"/>
          <ac:cxnSpMkLst>
            <pc:docMk/>
            <pc:sldMk cId="2814374375" sldId="263"/>
            <ac:cxnSpMk id="22" creationId="{EB898B32-3891-4C3A-8F58-C5969D2E9033}"/>
          </ac:cxnSpMkLst>
        </pc:cxnChg>
        <pc:cxnChg chg="add del">
          <ac:chgData name="Alex Heinze" userId="297223e8ad351474" providerId="LiveId" clId="{9065AE82-2F08-4CBD-A7AF-3D3CC3FEDE9C}" dt="2021-01-08T20:36:27.438" v="124" actId="26606"/>
          <ac:cxnSpMkLst>
            <pc:docMk/>
            <pc:sldMk cId="2814374375" sldId="263"/>
            <ac:cxnSpMk id="24" creationId="{4AE4806D-B8F9-4679-A68A-9BD21C01A30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CA4C2-E302-49D3-AE3D-E6FD05DA710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171603-162F-4AA9-B862-0FE4BA5BF679}">
      <dgm:prSet/>
      <dgm:spPr/>
      <dgm:t>
        <a:bodyPr/>
        <a:lstStyle/>
        <a:p>
          <a:r>
            <a:rPr lang="de-DE"/>
            <a:t>Klasse 7 : bilingualer (d.h. auf Englisch) Unterricht im Fach Geschichte in meist kleinen Gruppen mit einer zusätzlichen Unterrichtsstunde pro Woche</a:t>
          </a:r>
          <a:endParaRPr lang="en-US"/>
        </a:p>
      </dgm:t>
    </dgm:pt>
    <dgm:pt modelId="{0007EF5C-4227-4835-ABB4-F0455545F5E6}" type="parTrans" cxnId="{1BF11F7F-2FD2-4F12-9977-5F56C2D7AFB5}">
      <dgm:prSet/>
      <dgm:spPr/>
      <dgm:t>
        <a:bodyPr/>
        <a:lstStyle/>
        <a:p>
          <a:endParaRPr lang="en-US"/>
        </a:p>
      </dgm:t>
    </dgm:pt>
    <dgm:pt modelId="{27E02188-8525-4392-B4CB-9EC4D64ADD89}" type="sibTrans" cxnId="{1BF11F7F-2FD2-4F12-9977-5F56C2D7AFB5}">
      <dgm:prSet/>
      <dgm:spPr/>
      <dgm:t>
        <a:bodyPr/>
        <a:lstStyle/>
        <a:p>
          <a:endParaRPr lang="en-US"/>
        </a:p>
      </dgm:t>
    </dgm:pt>
    <dgm:pt modelId="{5B8C313E-5B61-4C1C-84DF-E1EB8D0FA51E}">
      <dgm:prSet/>
      <dgm:spPr/>
      <dgm:t>
        <a:bodyPr/>
        <a:lstStyle/>
        <a:p>
          <a:r>
            <a:rPr lang="de-DE" dirty="0"/>
            <a:t>Klasse 8 bis 10 : Geschichte bilingual (kann bis zum Abitur führen), Spanisch, in Jahrgang 10  eventuell Russisch</a:t>
          </a:r>
          <a:endParaRPr lang="en-US" dirty="0"/>
        </a:p>
      </dgm:t>
    </dgm:pt>
    <dgm:pt modelId="{F8766463-26FB-478A-BBDD-7F6A48091B7E}" type="parTrans" cxnId="{F3E18274-9E7A-4361-85E2-6F2C00F9B7AB}">
      <dgm:prSet/>
      <dgm:spPr/>
      <dgm:t>
        <a:bodyPr/>
        <a:lstStyle/>
        <a:p>
          <a:endParaRPr lang="en-US"/>
        </a:p>
      </dgm:t>
    </dgm:pt>
    <dgm:pt modelId="{7CFCA3E9-B58C-4625-B868-4DDE718116E9}" type="sibTrans" cxnId="{F3E18274-9E7A-4361-85E2-6F2C00F9B7AB}">
      <dgm:prSet/>
      <dgm:spPr/>
      <dgm:t>
        <a:bodyPr/>
        <a:lstStyle/>
        <a:p>
          <a:endParaRPr lang="en-US"/>
        </a:p>
      </dgm:t>
    </dgm:pt>
    <dgm:pt modelId="{8ADCC486-780E-4096-9D6A-8823616112BC}" type="pres">
      <dgm:prSet presAssocID="{5C7CA4C2-E302-49D3-AE3D-E6FD05DA71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89A40C2-5DAA-4807-AFC1-168847D0BE42}" type="pres">
      <dgm:prSet presAssocID="{5B8C313E-5B61-4C1C-84DF-E1EB8D0FA51E}" presName="boxAndChildren" presStyleCnt="0"/>
      <dgm:spPr/>
    </dgm:pt>
    <dgm:pt modelId="{AA5011A8-95AD-483B-9C73-DFF9EEA5271E}" type="pres">
      <dgm:prSet presAssocID="{5B8C313E-5B61-4C1C-84DF-E1EB8D0FA51E}" presName="parentTextBox" presStyleLbl="node1" presStyleIdx="0" presStyleCnt="2"/>
      <dgm:spPr/>
      <dgm:t>
        <a:bodyPr/>
        <a:lstStyle/>
        <a:p>
          <a:endParaRPr lang="de-DE"/>
        </a:p>
      </dgm:t>
    </dgm:pt>
    <dgm:pt modelId="{B25862E3-8609-48B0-A560-F2A1C6D5CA9B}" type="pres">
      <dgm:prSet presAssocID="{27E02188-8525-4392-B4CB-9EC4D64ADD89}" presName="sp" presStyleCnt="0"/>
      <dgm:spPr/>
    </dgm:pt>
    <dgm:pt modelId="{C390AD90-DD0A-4EA8-9808-898F191709CA}" type="pres">
      <dgm:prSet presAssocID="{A9171603-162F-4AA9-B862-0FE4BA5BF679}" presName="arrowAndChildren" presStyleCnt="0"/>
      <dgm:spPr/>
    </dgm:pt>
    <dgm:pt modelId="{C70269BA-F81B-4CFC-B2F8-4BE4712B4162}" type="pres">
      <dgm:prSet presAssocID="{A9171603-162F-4AA9-B862-0FE4BA5BF679}" presName="parentTextArrow" presStyleLbl="node1" presStyleIdx="1" presStyleCnt="2"/>
      <dgm:spPr/>
      <dgm:t>
        <a:bodyPr/>
        <a:lstStyle/>
        <a:p>
          <a:endParaRPr lang="de-DE"/>
        </a:p>
      </dgm:t>
    </dgm:pt>
  </dgm:ptLst>
  <dgm:cxnLst>
    <dgm:cxn modelId="{F3E18274-9E7A-4361-85E2-6F2C00F9B7AB}" srcId="{5C7CA4C2-E302-49D3-AE3D-E6FD05DA7101}" destId="{5B8C313E-5B61-4C1C-84DF-E1EB8D0FA51E}" srcOrd="1" destOrd="0" parTransId="{F8766463-26FB-478A-BBDD-7F6A48091B7E}" sibTransId="{7CFCA3E9-B58C-4625-B868-4DDE718116E9}"/>
    <dgm:cxn modelId="{1BF11F7F-2FD2-4F12-9977-5F56C2D7AFB5}" srcId="{5C7CA4C2-E302-49D3-AE3D-E6FD05DA7101}" destId="{A9171603-162F-4AA9-B862-0FE4BA5BF679}" srcOrd="0" destOrd="0" parTransId="{0007EF5C-4227-4835-ABB4-F0455545F5E6}" sibTransId="{27E02188-8525-4392-B4CB-9EC4D64ADD89}"/>
    <dgm:cxn modelId="{71187CD4-484F-40B6-BB36-291FEA2498B8}" type="presOf" srcId="{5C7CA4C2-E302-49D3-AE3D-E6FD05DA7101}" destId="{8ADCC486-780E-4096-9D6A-8823616112BC}" srcOrd="0" destOrd="0" presId="urn:microsoft.com/office/officeart/2005/8/layout/process4"/>
    <dgm:cxn modelId="{89CFA0B6-6F2D-451D-AEF1-76532B6A2BC6}" type="presOf" srcId="{A9171603-162F-4AA9-B862-0FE4BA5BF679}" destId="{C70269BA-F81B-4CFC-B2F8-4BE4712B4162}" srcOrd="0" destOrd="0" presId="urn:microsoft.com/office/officeart/2005/8/layout/process4"/>
    <dgm:cxn modelId="{81A26017-99E5-41A4-9CF6-1ECD85D96820}" type="presOf" srcId="{5B8C313E-5B61-4C1C-84DF-E1EB8D0FA51E}" destId="{AA5011A8-95AD-483B-9C73-DFF9EEA5271E}" srcOrd="0" destOrd="0" presId="urn:microsoft.com/office/officeart/2005/8/layout/process4"/>
    <dgm:cxn modelId="{7F3B5FD5-28FA-4D14-9450-B24585AAF289}" type="presParOf" srcId="{8ADCC486-780E-4096-9D6A-8823616112BC}" destId="{689A40C2-5DAA-4807-AFC1-168847D0BE42}" srcOrd="0" destOrd="0" presId="urn:microsoft.com/office/officeart/2005/8/layout/process4"/>
    <dgm:cxn modelId="{0BD5E868-FEA7-48A4-86F3-BA4FFC38A73C}" type="presParOf" srcId="{689A40C2-5DAA-4807-AFC1-168847D0BE42}" destId="{AA5011A8-95AD-483B-9C73-DFF9EEA5271E}" srcOrd="0" destOrd="0" presId="urn:microsoft.com/office/officeart/2005/8/layout/process4"/>
    <dgm:cxn modelId="{3522AD98-D4E8-4886-86C6-BEB8A84D9870}" type="presParOf" srcId="{8ADCC486-780E-4096-9D6A-8823616112BC}" destId="{B25862E3-8609-48B0-A560-F2A1C6D5CA9B}" srcOrd="1" destOrd="0" presId="urn:microsoft.com/office/officeart/2005/8/layout/process4"/>
    <dgm:cxn modelId="{AAF12A0B-1A74-43FE-B1B1-92EBDEF15F08}" type="presParOf" srcId="{8ADCC486-780E-4096-9D6A-8823616112BC}" destId="{C390AD90-DD0A-4EA8-9808-898F191709CA}" srcOrd="2" destOrd="0" presId="urn:microsoft.com/office/officeart/2005/8/layout/process4"/>
    <dgm:cxn modelId="{F4F2D387-10AF-4417-851F-BF299350F227}" type="presParOf" srcId="{C390AD90-DD0A-4EA8-9808-898F191709CA}" destId="{C70269BA-F81B-4CFC-B2F8-4BE4712B41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011A8-95AD-483B-9C73-DFF9EEA5271E}">
      <dsp:nvSpPr>
        <dsp:cNvPr id="0" name=""/>
        <dsp:cNvSpPr/>
      </dsp:nvSpPr>
      <dsp:spPr>
        <a:xfrm>
          <a:off x="0" y="3005440"/>
          <a:ext cx="4971603" cy="19718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Klasse 8 bis 10 : Geschichte bilingual (kann bis zum Abitur führen), Spanisch, in Jahrgang 10  eventuell Russisch</a:t>
          </a:r>
          <a:endParaRPr lang="en-US" sz="2400" kern="1200" dirty="0"/>
        </a:p>
      </dsp:txBody>
      <dsp:txXfrm>
        <a:off x="0" y="3005440"/>
        <a:ext cx="4971603" cy="1971894"/>
      </dsp:txXfrm>
    </dsp:sp>
    <dsp:sp modelId="{C70269BA-F81B-4CFC-B2F8-4BE4712B4162}">
      <dsp:nvSpPr>
        <dsp:cNvPr id="0" name=""/>
        <dsp:cNvSpPr/>
      </dsp:nvSpPr>
      <dsp:spPr>
        <a:xfrm rot="10800000">
          <a:off x="0" y="2245"/>
          <a:ext cx="4971603" cy="3032773"/>
        </a:xfrm>
        <a:prstGeom prst="upArrowCallou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/>
            <a:t>Klasse 7 : bilingualer (d.h. auf Englisch) Unterricht im Fach Geschichte in meist kleinen Gruppen mit einer zusätzlichen Unterrichtsstunde pro Woche</a:t>
          </a:r>
          <a:endParaRPr lang="en-US" sz="2400" kern="1200"/>
        </a:p>
      </dsp:txBody>
      <dsp:txXfrm rot="10800000">
        <a:off x="0" y="2245"/>
        <a:ext cx="4971603" cy="1970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C96DEE-7A9B-4C9A-8D82-27D228A2A831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5856CC3-43B3-417E-A807-30AC5E7C0F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81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57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12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66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39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5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7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14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05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9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0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48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5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50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9C26-13EA-4FA3-BAD2-B63A8BBB5FCC}" type="datetimeFigureOut">
              <a:rPr lang="de-DE" smtClean="0"/>
              <a:t>19.01.2021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6A8D7F-5883-45C5-9430-A60C3397A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7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media4.m4a"/><Relationship Id="rId7" Type="http://schemas.openxmlformats.org/officeDocument/2006/relationships/diagramQuickStyle" Target="../diagrams/quickStyle1.xml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8468"/>
            <a:ext cx="3572669" cy="6866467"/>
            <a:chOff x="67175" y="-8467"/>
            <a:chExt cx="4763558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001" y="1282701"/>
            <a:ext cx="3822045" cy="4307148"/>
          </a:xfrm>
        </p:spPr>
        <p:txBody>
          <a:bodyPr anchor="ctr">
            <a:normAutofit/>
          </a:bodyPr>
          <a:lstStyle/>
          <a:p>
            <a:r>
              <a:rPr lang="de-DE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Sprachprofil </a:t>
            </a:r>
            <a:br>
              <a:rPr lang="de-DE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CJD Elze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8468"/>
            <a:ext cx="380619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65840" y="2510119"/>
            <a:ext cx="2701925" cy="1829292"/>
          </a:xfrm>
        </p:spPr>
        <p:txBody>
          <a:bodyPr anchor="ctr">
            <a:normAutofit fontScale="70000" lnSpcReduction="20000"/>
          </a:bodyPr>
          <a:lstStyle/>
          <a:p>
            <a:pPr algn="l">
              <a:lnSpc>
                <a:spcPct val="90000"/>
              </a:lnSpc>
            </a:pPr>
            <a:endParaRPr lang="de-DE" sz="1000" b="1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de-DE" sz="3200" b="1">
                <a:solidFill>
                  <a:srgbClr val="FFFFFF"/>
                </a:solidFill>
              </a:rPr>
              <a:t>Jahrgänge 7 bis 10</a:t>
            </a:r>
          </a:p>
          <a:p>
            <a:pPr algn="l">
              <a:lnSpc>
                <a:spcPct val="90000"/>
              </a:lnSpc>
            </a:pPr>
            <a:endParaRPr lang="de-DE" sz="100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endParaRPr lang="de-DE" sz="100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endParaRPr lang="de-DE" sz="100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de-DE" sz="2600">
                <a:solidFill>
                  <a:srgbClr val="FFFFFF"/>
                </a:solidFill>
              </a:rPr>
              <a:t>Vorgestellt von:</a:t>
            </a:r>
          </a:p>
          <a:p>
            <a:pPr algn="l">
              <a:lnSpc>
                <a:spcPct val="90000"/>
              </a:lnSpc>
            </a:pPr>
            <a:r>
              <a:rPr lang="de-DE" sz="2600">
                <a:solidFill>
                  <a:srgbClr val="FFFFFF"/>
                </a:solidFill>
              </a:rPr>
              <a:t>Alexandra Heinze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1CCA7CA-83D5-4DD0-9349-3286112AF6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826877"/>
      </p:ext>
    </p:extLst>
  </p:cSld>
  <p:clrMapOvr>
    <a:masterClrMapping/>
  </p:clrMapOvr>
  <p:transition spd="slow" advTm="7103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de-DE"/>
              <a:t>Über Europa hinaus!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28828" y="476672"/>
            <a:ext cx="3426672" cy="604867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/>
              <a:t>Neben Englisch (Klasse 5) und Französisch bzw. Latein (ab Klasse 6) kann ab Klasse 7 das Sprachprofil mit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Geschichte auf Englisch </a:t>
            </a:r>
            <a:r>
              <a:rPr lang="de-DE" dirty="0"/>
              <a:t>und anschließend 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Spanisch bzw. Russisch </a:t>
            </a:r>
            <a:r>
              <a:rPr lang="de-DE" dirty="0"/>
              <a:t>gewählt werden</a:t>
            </a:r>
          </a:p>
          <a:p>
            <a:pPr marL="395478" indent="-285750">
              <a:lnSpc>
                <a:spcPct val="90000"/>
              </a:lnSpc>
            </a:pPr>
            <a:r>
              <a:rPr lang="de-DE" dirty="0"/>
              <a:t>Ab Jahrgang 11 neue 3. Fremdsprache (Latein, Russisch, Französisch) </a:t>
            </a:r>
          </a:p>
          <a:p>
            <a:pPr>
              <a:lnSpc>
                <a:spcPct val="90000"/>
              </a:lnSpc>
            </a:pPr>
            <a:r>
              <a:rPr lang="de-DE" dirty="0"/>
              <a:t>AG Chinesisch und China-Austausch</a:t>
            </a:r>
          </a:p>
          <a:p>
            <a:pPr>
              <a:lnSpc>
                <a:spcPct val="90000"/>
              </a:lnSpc>
            </a:pPr>
            <a:r>
              <a:rPr lang="de-DE" dirty="0"/>
              <a:t>Frühfranzösisch (AG Jg. 5) und Frankreich-Austausch</a:t>
            </a:r>
          </a:p>
          <a:p>
            <a:pPr>
              <a:lnSpc>
                <a:spcPct val="90000"/>
              </a:lnSpc>
            </a:pPr>
            <a:r>
              <a:rPr lang="de-DE" dirty="0"/>
              <a:t>USA-Austausch im 11. Jahrgang</a:t>
            </a:r>
          </a:p>
          <a:p>
            <a:pPr>
              <a:lnSpc>
                <a:spcPct val="90000"/>
              </a:lnSpc>
            </a:pPr>
            <a:r>
              <a:rPr lang="de-DE" dirty="0"/>
              <a:t>privat organisierte Auslandsaufenthalte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572D972-2A30-43DB-AAAD-2C99BE5397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272866"/>
      </p:ext>
    </p:extLst>
  </p:cSld>
  <p:clrMapOvr>
    <a:masterClrMapping/>
  </p:clrMapOvr>
  <p:transition spd="slow" advTm="838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de-DE"/>
              <a:t>Sprachen sind Schlüsselqualifikationen für das spätere Berufsleben</a:t>
            </a:r>
          </a:p>
          <a:p>
            <a:pPr marL="109728" indent="0">
              <a:buNone/>
            </a:pPr>
            <a:endParaRPr lang="de-DE"/>
          </a:p>
          <a:p>
            <a:r>
              <a:rPr lang="de-DE"/>
              <a:t>Sie vermitteln grundlegende Strukturen und Einblicke in neue Kulturen</a:t>
            </a:r>
          </a:p>
          <a:p>
            <a:pPr marL="109728" indent="0">
              <a:buNone/>
            </a:pPr>
            <a:endParaRPr lang="de-DE"/>
          </a:p>
          <a:p>
            <a:r>
              <a:rPr lang="de-DE"/>
              <a:t>Förderung von Neugier, Offenheit, Toleranz, Empathie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Sprachen als Schlüssel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C01993C-2B16-4421-9D81-B27BFCCB42E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2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2"/>
    </mc:Choice>
    <mc:Fallback xmlns="">
      <p:transition spd="slow" advTm="2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de-DE" sz="3500"/>
              <a:t>Sprachliches Profil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1">
            <a:extLst>
              <a:ext uri="{FF2B5EF4-FFF2-40B4-BE49-F238E27FC236}">
                <a16:creationId xmlns:a16="http://schemas.microsoft.com/office/drawing/2014/main" id="{44845889-F4C4-4B50-BE45-F89C23C04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9590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8436F726-AA15-42C7-A052-6FC768E31C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5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9"/>
    </mc:Choice>
    <mc:Fallback xmlns="">
      <p:transition spd="slow" advTm="66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de-DE" sz="2300"/>
              <a:t>Voraussetzungen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r>
              <a:rPr lang="de-DE"/>
              <a:t>sprachliche Neigung</a:t>
            </a:r>
          </a:p>
          <a:p>
            <a:pPr marL="109728" indent="0">
              <a:buNone/>
            </a:pPr>
            <a:endParaRPr lang="de-DE"/>
          </a:p>
          <a:p>
            <a:r>
              <a:rPr lang="de-DE"/>
              <a:t>kommunikatives Wesen</a:t>
            </a:r>
          </a:p>
          <a:p>
            <a:pPr marL="109728" indent="0">
              <a:buNone/>
            </a:pPr>
            <a:endParaRPr lang="de-DE"/>
          </a:p>
          <a:p>
            <a:r>
              <a:rPr lang="de-DE"/>
              <a:t>Interesse an Sprache und Fremdsprachen</a:t>
            </a:r>
          </a:p>
          <a:p>
            <a:endParaRPr lang="de-DE"/>
          </a:p>
          <a:p>
            <a:r>
              <a:rPr lang="de-DE"/>
              <a:t>keine Vokabel-Lern-Phobie</a:t>
            </a:r>
          </a:p>
          <a:p>
            <a:pPr marL="0" indent="0">
              <a:buNone/>
            </a:pPr>
            <a:endParaRPr lang="de-DE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1A8D213-F77D-423D-82D8-95CDB0982E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63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18"/>
    </mc:Choice>
    <mc:Fallback xmlns="">
      <p:transition spd="slow" advTm="35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de-DE"/>
              <a:t>Profilwahl Sprache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de-DE"/>
              <a:t>kleine Lerngruppen (klassenübergreifend)</a:t>
            </a:r>
          </a:p>
          <a:p>
            <a:r>
              <a:rPr lang="de-DE"/>
              <a:t>Lehrwerksarbeit </a:t>
            </a:r>
          </a:p>
          <a:p>
            <a:r>
              <a:rPr lang="de-DE"/>
              <a:t>Vergabe regulärer Noten auf der Grundlage von Tests, Referaten und der mündlichen Mitarbeit</a:t>
            </a:r>
          </a:p>
          <a:p>
            <a:r>
              <a:rPr lang="de-DE"/>
              <a:t>Noten sind </a:t>
            </a:r>
            <a:r>
              <a:rPr lang="de-DE" u="sng"/>
              <a:t>versetzungsrelevant 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86FDAD-323A-4EF5-BC7D-3342625E2C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5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8"/>
    </mc:Choice>
    <mc:Fallback xmlns="">
      <p:transition spd="slow" advTm="28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de-DE"/>
              <a:t>Sprachen lernen dauert zwar… aber es verbessert Karrierechancen</a:t>
            </a:r>
          </a:p>
          <a:p>
            <a:r>
              <a:rPr lang="de-DE"/>
              <a:t>Später hat Ihr Kind nie wieder mehr Zeit und Muße zum Erlernen einer Fremdsprache als während der Schulzeit.</a:t>
            </a:r>
          </a:p>
          <a:p>
            <a:r>
              <a:rPr lang="de-DE"/>
              <a:t>Eine kleine Entscheidungshilfe:</a:t>
            </a:r>
          </a:p>
          <a:p>
            <a:pPr marL="0" indent="0">
              <a:buNone/>
            </a:pPr>
            <a:r>
              <a:rPr lang="de-DE"/>
              <a:t>	Fallen Ihrem Kind Deutsch, Englisch, 	Französisch bzw. 	Latein leicht,	dann ist das </a:t>
            </a:r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sprachliche Profil </a:t>
            </a:r>
            <a:r>
              <a:rPr lang="de-DE"/>
              <a:t>gut 	geeignet!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FAZIT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8DD73B6-DAEA-4886-A730-85A8C4ABFA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6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9"/>
    </mc:Choice>
    <mc:Fallback xmlns="">
      <p:transition spd="slow" advTm="30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534F09-AA9A-4579-BAD1-B9723EFB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/>
              <a:t>Vielen Dank für Ihr Interesse!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AE704B7-CA7B-40AA-AED1-787226DC5B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4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3048"/>
    </mc:Choice>
    <mc:Fallback xmlns="">
      <p:transition spd="slow" advTm="33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7.5|12|7.9|9.9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5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0|3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3|2.1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7|7.9|4.6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43</Paragraphs>
  <Slides>8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Facette</vt:lpstr>
      <vt:lpstr>Sprachprofil  am CJD Elze </vt:lpstr>
      <vt:lpstr>Über Europa hinaus!</vt:lpstr>
      <vt:lpstr>Sprachen als Schlüssel</vt:lpstr>
      <vt:lpstr>Sprachliches Profil</vt:lpstr>
      <vt:lpstr>Voraussetzungen</vt:lpstr>
      <vt:lpstr>Profilwahl Sprache</vt:lpstr>
      <vt:lpstr>FAZIT</vt:lpstr>
      <vt:lpstr>Vielen Dank für Ihr Interesse!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Sprachprofil  am CJD Elze</dc:title>
  <dc:creator>Alex Heinze</dc:creator>
  <cp:lastModifiedBy>Söffker-Ehmke Carsten</cp:lastModifiedBy>
  <cp:revision>2</cp:revision>
  <dcterms:created xsi:type="dcterms:W3CDTF">2021-01-10T16:37:58Z</dcterms:created>
  <dcterms:modified xsi:type="dcterms:W3CDTF">2021-01-19T07:20:18Z</dcterms:modified>
</cp:coreProperties>
</file>